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78" y="-294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AF8BC-6ACE-4330-8A2F-FD4916BD0B0F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C4EF4-C080-4C58-A080-872705C73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0790495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AF8BC-6ACE-4330-8A2F-FD4916BD0B0F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C4EF4-C080-4C58-A080-872705C73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1869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AF8BC-6ACE-4330-8A2F-FD4916BD0B0F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C4EF4-C080-4C58-A080-872705C73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6841886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AF8BC-6ACE-4330-8A2F-FD4916BD0B0F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C4EF4-C080-4C58-A080-872705C73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435803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AF8BC-6ACE-4330-8A2F-FD4916BD0B0F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C4EF4-C080-4C58-A080-872705C73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061437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AF8BC-6ACE-4330-8A2F-FD4916BD0B0F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C4EF4-C080-4C58-A080-872705C73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7579448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AF8BC-6ACE-4330-8A2F-FD4916BD0B0F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C4EF4-C080-4C58-A080-872705C73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143130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AF8BC-6ACE-4330-8A2F-FD4916BD0B0F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C4EF4-C080-4C58-A080-872705C73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403284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AF8BC-6ACE-4330-8A2F-FD4916BD0B0F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C4EF4-C080-4C58-A080-872705C73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42996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AF8BC-6ACE-4330-8A2F-FD4916BD0B0F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C4EF4-C080-4C58-A080-872705C73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2728973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5DAF8BC-6ACE-4330-8A2F-FD4916BD0B0F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EC4EF4-C080-4C58-A080-872705C73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417900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DAF8BC-6ACE-4330-8A2F-FD4916BD0B0F}" type="datetimeFigureOut">
              <a:rPr lang="en-US" smtClean="0"/>
              <a:t>12/31/2011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EC4EF4-C080-4C58-A080-872705C73FDD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7091562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http://www.google.com/url?source=imgres&amp;ct=tbn&amp;q=http://static.guim.co.uk/sys-images/Travel/Pix/pictures/2008/09/15/Alamy4.jpg&amp;sa=X&amp;ei=Qn5QTMfWKIHGlQf4hIDMCQ&amp;ved=0CAUQ8wc4IQ&amp;usg=AFQjCNEgDEc61YuVi7W3N1IrgeW5bd2lOQ" TargetMode="External"/><Relationship Id="rId7" Type="http://schemas.openxmlformats.org/officeDocument/2006/relationships/image" Target="http://www.google.com/url?source=imgres&amp;ct=tbn&amp;q=http://sarini.files.wordpress.com/2006/11/mat6.gif&amp;sa=X&amp;ei=G4BQTL78FMKBlAeu44DrCQ&amp;ved=0CAUQ8wc4EQ&amp;usg=AFQjCNF9LC6touFS9JM8-N92nb4_0y9zvQ" TargetMode="External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.gif"/><Relationship Id="rId5" Type="http://schemas.openxmlformats.org/officeDocument/2006/relationships/image" Target="http://www.google.com/url?source=imgres&amp;ct=tbn&amp;q=http://www.livinginargentina.com.ar/uploadImagenes/gauchos_and_meat.jpg&amp;sa=X&amp;ei=t35QTP-UG4TGlQffy7zVCQ&amp;ved=0CAUQ8wc4UQ&amp;usg=AFQjCNEe_NcTgme4DkFG_i19yYkVNz3xPQ" TargetMode="External"/><Relationship Id="rId10" Type="http://schemas.openxmlformats.org/officeDocument/2006/relationships/image" Target="../media/image6.wmf"/><Relationship Id="rId4" Type="http://schemas.openxmlformats.org/officeDocument/2006/relationships/image" Target="../media/image2.jpeg"/><Relationship Id="rId9" Type="http://schemas.openxmlformats.org/officeDocument/2006/relationships/image" Target="../media/image5.wmf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80.wmf"/><Relationship Id="rId3" Type="http://schemas.openxmlformats.org/officeDocument/2006/relationships/image" Target="http://www.google.com/url?source=imgres&amp;ct=tbn&amp;q=http://www.nationalgeographic.com/history/ancient/images/sw/machu-picchu-citadel-975040-sw.jpg&amp;sa=X&amp;ei=TbhQTPaJLIKdlgecn_juCQ&amp;ved=0CAUQ8wc4FA&amp;usg=AFQjCNGDWTM_zlzZErtUS-r4rsshIP6VSg" TargetMode="External"/><Relationship Id="rId7" Type="http://schemas.openxmlformats.org/officeDocument/2006/relationships/image" Target="../media/image79.wmf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8.jpeg"/><Relationship Id="rId5" Type="http://schemas.openxmlformats.org/officeDocument/2006/relationships/image" Target="../media/image77.jpeg"/><Relationship Id="rId4" Type="http://schemas.openxmlformats.org/officeDocument/2006/relationships/image" Target="../media/image76.wmf"/><Relationship Id="rId9" Type="http://schemas.openxmlformats.org/officeDocument/2006/relationships/image" Target="../media/image81.wmf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86.jpeg"/><Relationship Id="rId3" Type="http://schemas.openxmlformats.org/officeDocument/2006/relationships/image" Target="../media/image83.wmf"/><Relationship Id="rId7" Type="http://schemas.openxmlformats.org/officeDocument/2006/relationships/image" Target="../media/image85.jpeg"/><Relationship Id="rId12" Type="http://schemas.openxmlformats.org/officeDocument/2006/relationships/image" Target="../media/image90.jpeg"/><Relationship Id="rId2" Type="http://schemas.openxmlformats.org/officeDocument/2006/relationships/image" Target="../media/image82.wmf"/><Relationship Id="rId1" Type="http://schemas.openxmlformats.org/officeDocument/2006/relationships/slideLayout" Target="../slideLayouts/slideLayout1.xml"/><Relationship Id="rId6" Type="http://schemas.openxmlformats.org/officeDocument/2006/relationships/image" Target="http://www.google.com/url?source=imgres&amp;ct=tbn&amp;q=http://sarini.files.wordpress.com/2006/11/mat6.gif&amp;sa=X&amp;ei=G4BQTL78FMKBlAeu44DrCQ&amp;ved=0CAUQ8wc4EQ&amp;usg=AFQjCNF9LC6touFS9JM8-N92nb4_0y9zvQ" TargetMode="External"/><Relationship Id="rId11" Type="http://schemas.openxmlformats.org/officeDocument/2006/relationships/image" Target="../media/image89.jpeg"/><Relationship Id="rId5" Type="http://schemas.openxmlformats.org/officeDocument/2006/relationships/image" Target="../media/image3.gif"/><Relationship Id="rId10" Type="http://schemas.openxmlformats.org/officeDocument/2006/relationships/image" Target="../media/image88.jpeg"/><Relationship Id="rId4" Type="http://schemas.openxmlformats.org/officeDocument/2006/relationships/image" Target="../media/image84.wmf"/><Relationship Id="rId9" Type="http://schemas.openxmlformats.org/officeDocument/2006/relationships/image" Target="../media/image87.jpe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4.wmf"/><Relationship Id="rId3" Type="http://schemas.openxmlformats.org/officeDocument/2006/relationships/image" Target="http://www.google.com/url?source=imgres&amp;ct=tbn&amp;q=http://www.questconnect.org/images/jimmy_angels_plane.jpg&amp;sa=X&amp;ei=XbxQTMGAMIaKlweW29jeCQ&amp;ved=0CAUQ8wc4Ag&amp;usg=AFQjCNH0I6cXlLLXiV76283aiGV94aT4-w" TargetMode="External"/><Relationship Id="rId7" Type="http://schemas.openxmlformats.org/officeDocument/2006/relationships/image" Target="../media/image93.jpeg"/><Relationship Id="rId2" Type="http://schemas.openxmlformats.org/officeDocument/2006/relationships/image" Target="../media/image91.jpeg"/><Relationship Id="rId1" Type="http://schemas.openxmlformats.org/officeDocument/2006/relationships/slideLayout" Target="../slideLayouts/slideLayout2.xml"/><Relationship Id="rId6" Type="http://schemas.openxmlformats.org/officeDocument/2006/relationships/image" Target="http://img.photobucket.com/albums/v453/JoseSA/otros/SaltoAngel.jpg" TargetMode="External"/><Relationship Id="rId5" Type="http://schemas.openxmlformats.org/officeDocument/2006/relationships/image" Target="../media/image92.jpeg"/><Relationship Id="rId10" Type="http://schemas.openxmlformats.org/officeDocument/2006/relationships/image" Target="../media/image96.wmf"/><Relationship Id="rId4" Type="http://schemas.openxmlformats.org/officeDocument/2006/relationships/hyperlink" Target="javascript:void(0);" TargetMode="External"/><Relationship Id="rId9" Type="http://schemas.openxmlformats.org/officeDocument/2006/relationships/image" Target="../media/image95.wmf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95.wmf"/><Relationship Id="rId3" Type="http://schemas.openxmlformats.org/officeDocument/2006/relationships/image" Target="http://www.google.com/url?source=imgres&amp;ct=tbn&amp;q=http://www.planetware.com/i/photo/a-windmill-in-aruba-aru108.jpg&amp;sa=X&amp;ei=zbpQTOqfL8KBlAew44DrCQ&amp;ved=0CAUQ8wc4kgE&amp;usg=AFQjCNFiFo1YeYfZCNu6awY2FQvtuW06EQ" TargetMode="External"/><Relationship Id="rId7" Type="http://schemas.openxmlformats.org/officeDocument/2006/relationships/image" Target="http://www.google.com/url?source=imgres&amp;ct=tbn&amp;q=http://www.arubahaystack.com/layout/fotos/aruba-eiland.jpg&amp;sa=X&amp;ei=LLpQTPqSA8T_lgezldDiCQ&amp;ved=0CAUQ8wc4BA&amp;usg=AFQjCNFb_wYdHzUnLBSEdot71xS8RCYmmA" TargetMode="External"/><Relationship Id="rId2" Type="http://schemas.openxmlformats.org/officeDocument/2006/relationships/image" Target="../media/image9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9.jpeg"/><Relationship Id="rId5" Type="http://schemas.openxmlformats.org/officeDocument/2006/relationships/image" Target="http://thundafunda.com/33/World-tour/download/Divi-divi%20Tree,%20Aruba%20pictures.jpg" TargetMode="External"/><Relationship Id="rId4" Type="http://schemas.openxmlformats.org/officeDocument/2006/relationships/image" Target="../media/image98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http://www.google.com/url?source=imgres&amp;ct=tbn&amp;q=http://www.actividadesrurales.com/img/el-gaucho.jpg&amp;sa=X&amp;ei=FH9QTLe0MMWBlAeip5nwCQ&amp;ved=0CAUQ8wc4bg&amp;usg=AFQjCNG1q4RtSHa0h-arOQNAajbUoSUAYw" TargetMode="External"/><Relationship Id="rId7" Type="http://schemas.openxmlformats.org/officeDocument/2006/relationships/image" Target="http://www.google.com/url?source=imgres&amp;ct=tbn&amp;q=http://www.top-things-to-do.com/central-america/iguazu-falls.jpg&amp;sa=X&amp;ei=ubRQTMGIFYKClAfsmuTiCQ&amp;ved=0CAUQ8wc4Ag&amp;usg=AFQjCNF_S9lS9jK_iuSmry3T_GErxxucqQ" TargetMode="External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9.jpeg"/><Relationship Id="rId5" Type="http://schemas.openxmlformats.org/officeDocument/2006/relationships/image" Target="http://www.google.com/url?source=imgres&amp;ct=tbn&amp;q=http://faitango.files.wordpress.com/2007/07/gaucho-con-bolas-y-punal.jpg&amp;sa=X&amp;ei=Rn9QTOevIoeglAeGwcXOCQ&amp;ved=0CAUQ8wc4GQ&amp;usg=AFQjCNEk_FG626AGDPAktL7x3c4Ya4VzSg" TargetMode="External"/><Relationship Id="rId10" Type="http://schemas.openxmlformats.org/officeDocument/2006/relationships/image" Target="../media/image5.wmf"/><Relationship Id="rId4" Type="http://schemas.openxmlformats.org/officeDocument/2006/relationships/image" Target="../media/image8.jpeg"/><Relationship Id="rId9" Type="http://schemas.openxmlformats.org/officeDocument/2006/relationships/image" Target="http://www.google.com/url?source=imgres&amp;ct=tbn&amp;q=http://www.peruvian-tours.com/iguazu-falls.jpg&amp;sa=X&amp;ei=3bVQTOn_I8H7lwee-8zPCQ&amp;ved=0CAUQ8wc4Vg&amp;usg=AFQjCNESivnk7oewOlPG9F9UGNPd6t9GzA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wmf"/><Relationship Id="rId3" Type="http://schemas.openxmlformats.org/officeDocument/2006/relationships/image" Target="http://www.google.com/url?source=imgres&amp;ct=tbn&amp;q=http://www.latinamericanstudies.org/peron/eva-peron-6.jpg&amp;sa=X&amp;ei=mbZQTNHUKoHGlQf4hIDMCQ&amp;ved=0CAUQ8wc4OQ&amp;usg=AFQjCNGYBKgUbtn6ESrLYaod5oiKGZVNkw" TargetMode="External"/><Relationship Id="rId7" Type="http://schemas.openxmlformats.org/officeDocument/2006/relationships/image" Target="http://www.google.com/url?source=imgres&amp;ct=tbn&amp;q=http://www.athenaclub.org/tango%2520argentino.jpg&amp;sa=X&amp;ei=Oq5RTIajGcWAlAeIht3UBA&amp;ved=0CAUQ8wc4BQ&amp;usg=AFQjCNH4jm88_k-aBa1_YNflqAfeZzj3gA" TargetMode="External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3.jpeg"/><Relationship Id="rId5" Type="http://schemas.openxmlformats.org/officeDocument/2006/relationships/image" Target="http://www.google.com/url?source=imgres&amp;ct=tbn&amp;q=http://ski.putivnyk.com/maps/bariloche.jpg&amp;sa=X&amp;ei=l8hQTOfYI4XGlQee1vzQCQ&amp;ved=0CAUQ8wc4Fg&amp;usg=AFQjCNGHtY_tC2fXZZNKlZDokmDb-Ibvag" TargetMode="External"/><Relationship Id="rId4" Type="http://schemas.openxmlformats.org/officeDocument/2006/relationships/image" Target="../media/image12.jpe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http://www.google.com/url?source=imgres&amp;ct=tbn&amp;q=http://www.travelplaces.co.uk/images/lake-titcaca.jpg&amp;sa=X&amp;ei=67ZQTO2yLoHGlQfLh5TMCQ&amp;ved=0CAUQ8wc4Bg&amp;usg=AFQjCNF6N9AwLEMzon9sQdx5VQB4U0CUmg" TargetMode="External"/><Relationship Id="rId7" Type="http://schemas.openxmlformats.org/officeDocument/2006/relationships/image" Target="http://www.google.com/url?source=imgres&amp;ct=tbn&amp;q=http://www.candelariatours.com/imagenes/mapas/lago_titicaca_map.png&amp;sa=X&amp;ei=VrdQTN2qK8aAlAeVys3eCQ&amp;ved=0CAUQ8wc4GQ&amp;usg=AFQjCNEESsOm4Vdho1G6fTvIKODp93idjQ" TargetMode="External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6.png"/><Relationship Id="rId11" Type="http://schemas.openxmlformats.org/officeDocument/2006/relationships/image" Target="../media/image20.wmf"/><Relationship Id="rId5" Type="http://schemas.openxmlformats.org/officeDocument/2006/relationships/image" Target="http://www.google.com/url?source=imgres&amp;ct=tbn&amp;q=http://blufiles.storage.live.com/y1p53CJg_Ei2rhYek743u9KtTfNVDsikctTPqqDQ-VWk3Q-2O-tKRBKfBNlROH8sRMOsQrAMJKUIfg&amp;sa=X&amp;ei=H7dQTJnuDMOAlAeWtOjWCQ&amp;ved=0CAUQ8wc4IQ&amp;usg=AFQjCNFUQuEuQ5_3sJ59EJgj7fTl6mwuYQ" TargetMode="External"/><Relationship Id="rId10" Type="http://schemas.openxmlformats.org/officeDocument/2006/relationships/image" Target="../media/image19.jpeg"/><Relationship Id="rId4" Type="http://schemas.openxmlformats.org/officeDocument/2006/relationships/image" Target="../media/image15.jpeg"/><Relationship Id="rId9" Type="http://schemas.openxmlformats.org/officeDocument/2006/relationships/image" Target="../media/image18.wmf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13" Type="http://schemas.openxmlformats.org/officeDocument/2006/relationships/image" Target="../media/image27.wmf"/><Relationship Id="rId3" Type="http://schemas.openxmlformats.org/officeDocument/2006/relationships/image" Target="http://www.google.com/url?source=imgres&amp;ct=tbn&amp;q=http://www.billiesilvey.com/easter-island-133.jpg&amp;sa=X&amp;ei=JLtQTKD4E8aqlAfA8NXLCQ&amp;ved=0CAUQ8wc4Jg&amp;usg=AFQjCNFl9hwt0_fWvqQjQ15b8WB6J5ZaNw" TargetMode="External"/><Relationship Id="rId7" Type="http://schemas.openxmlformats.org/officeDocument/2006/relationships/image" Target="http://www.google.com/url?source=imgres&amp;ct=tbn&amp;q=http://www.familyvacationco.com/Skiing/Hotel_Portillo.jpg&amp;sa=X&amp;ei=t8dQTL_6EcSclgeDi_ndCQ&amp;ved=0CAUQ8wc4Cg&amp;usg=AFQjCNEQpR4BOc6oM0PkEiz1Sf5uQcg5AA" TargetMode="External"/><Relationship Id="rId12" Type="http://schemas.openxmlformats.org/officeDocument/2006/relationships/image" Target="../media/image26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3.jpeg"/><Relationship Id="rId11" Type="http://schemas.openxmlformats.org/officeDocument/2006/relationships/image" Target="http://www.google.com/url?source=imgres&amp;ct=tbn&amp;q=http://vitiis.com/ghost/wp-content/uploads/2010/03/pablo_neruda5.jpg&amp;sa=X&amp;ei=arJRTN2NGITGlQexr8XMBA&amp;ved=0CAUQ8wc4BQ&amp;usg=AFQjCNF8jy6B6-wXDgcqXRNGXb3LKVqARg" TargetMode="External"/><Relationship Id="rId5" Type="http://schemas.openxmlformats.org/officeDocument/2006/relationships/image" Target="http://www.google.com/url?source=imgres&amp;ct=tbn&amp;q=http://www-astro.physics.ox.ac.uk/~sr/images/EasterIsland.jpg&amp;sa=X&amp;ei=tLtQTIPaCcOclgfT7o3pCQ&amp;ved=0CAUQ8wc4Ig&amp;usg=AFQjCNGzFAk24Qgj6q_V72RK1hDUnoXXGw" TargetMode="External"/><Relationship Id="rId10" Type="http://schemas.openxmlformats.org/officeDocument/2006/relationships/image" Target="../media/image25.jpeg"/><Relationship Id="rId4" Type="http://schemas.openxmlformats.org/officeDocument/2006/relationships/image" Target="../media/image22.jpeg"/><Relationship Id="rId9" Type="http://schemas.openxmlformats.org/officeDocument/2006/relationships/image" Target="http://www.google.com/url?source=imgres&amp;ct=tbn&amp;q=http://hueytlatoani.files.wordpress.com/2008/08/gabriela_mistral.jpg&amp;sa=X&amp;ei=vrFRTNWUA8KclgfVhIjiBA&amp;ved=0CAUQ8wc4Bw&amp;usg=AFQjCNEvbmiGlPAcMv5FkgDCUwCGlD7nOw" TargetMode="External"/><Relationship Id="rId14" Type="http://schemas.openxmlformats.org/officeDocument/2006/relationships/image" Target="../media/image28.wmf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http://losestadoslatinos.com/wp-content/uploads/2008/03/juanes_misangre.jpg" TargetMode="External"/><Relationship Id="rId3" Type="http://schemas.openxmlformats.org/officeDocument/2006/relationships/image" Target="http://www.google.com/url?source=imgres&amp;ct=tbn&amp;q=http://www.1st-art-gallery.com/artists/fernando_botero/Ball%2520in%2520Colombia.jpg&amp;sa=X&amp;ei=B7lQTN6dKYbGlQf93pHYCQ&amp;ved=0CAUQ8wc4Gg&amp;usg=AFQjCNEKtvrcXkBOIQileYTix0xOZ4lVMQ" TargetMode="External"/><Relationship Id="rId7" Type="http://schemas.openxmlformats.org/officeDocument/2006/relationships/image" Target="../media/image33.jpeg"/><Relationship Id="rId12" Type="http://schemas.openxmlformats.org/officeDocument/2006/relationships/image" Target="../media/image37.wmf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2.jpeg"/><Relationship Id="rId11" Type="http://schemas.openxmlformats.org/officeDocument/2006/relationships/image" Target="../media/image36.wmf"/><Relationship Id="rId5" Type="http://schemas.openxmlformats.org/officeDocument/2006/relationships/image" Target="../media/image31.jpeg"/><Relationship Id="rId10" Type="http://schemas.openxmlformats.org/officeDocument/2006/relationships/image" Target="../media/image35.wmf"/><Relationship Id="rId4" Type="http://schemas.openxmlformats.org/officeDocument/2006/relationships/image" Target="../media/image30.jpeg"/><Relationship Id="rId9" Type="http://schemas.openxmlformats.org/officeDocument/2006/relationships/image" Target="../media/image34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jpeg"/><Relationship Id="rId13" Type="http://schemas.openxmlformats.org/officeDocument/2006/relationships/image" Target="../media/image49.png"/><Relationship Id="rId3" Type="http://schemas.openxmlformats.org/officeDocument/2006/relationships/image" Target="../media/image39.jpeg"/><Relationship Id="rId7" Type="http://schemas.openxmlformats.org/officeDocument/2006/relationships/image" Target="../media/image43.jpeg"/><Relationship Id="rId12" Type="http://schemas.openxmlformats.org/officeDocument/2006/relationships/image" Target="../media/image48.pn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2.jpeg"/><Relationship Id="rId11" Type="http://schemas.openxmlformats.org/officeDocument/2006/relationships/image" Target="../media/image47.png"/><Relationship Id="rId5" Type="http://schemas.openxmlformats.org/officeDocument/2006/relationships/image" Target="../media/image41.jpeg"/><Relationship Id="rId10" Type="http://schemas.openxmlformats.org/officeDocument/2006/relationships/image" Target="../media/image46.jpeg"/><Relationship Id="rId4" Type="http://schemas.openxmlformats.org/officeDocument/2006/relationships/image" Target="../media/image40.png"/><Relationship Id="rId9" Type="http://schemas.openxmlformats.org/officeDocument/2006/relationships/image" Target="../media/image45.png"/><Relationship Id="rId14" Type="http://schemas.openxmlformats.org/officeDocument/2006/relationships/image" Target="../media/image35.wmf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54.jpeg"/><Relationship Id="rId13" Type="http://schemas.openxmlformats.org/officeDocument/2006/relationships/image" Target="../media/image59.jpeg"/><Relationship Id="rId3" Type="http://schemas.openxmlformats.org/officeDocument/2006/relationships/image" Target="http://www.google.com/url?source=imgres&amp;ct=tbn&amp;q=http://www.neweragalapagos.org/conf/images/galapagos_islands.gif&amp;sa=X&amp;ei=tbdQTPnoNoKdlgeen_juCQ&amp;ved=0CAUQ8wc4GA&amp;usg=AFQjCNF9pjYgGpXrqCqn2RTbLfCgx-WHIA" TargetMode="External"/><Relationship Id="rId7" Type="http://schemas.openxmlformats.org/officeDocument/2006/relationships/image" Target="../media/image53.wmf"/><Relationship Id="rId12" Type="http://schemas.openxmlformats.org/officeDocument/2006/relationships/image" Target="../media/image58.jpeg"/><Relationship Id="rId2" Type="http://schemas.openxmlformats.org/officeDocument/2006/relationships/image" Target="../media/image50.gif"/><Relationship Id="rId16" Type="http://schemas.openxmlformats.org/officeDocument/2006/relationships/image" Target="../media/image6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2.wmf"/><Relationship Id="rId11" Type="http://schemas.openxmlformats.org/officeDocument/2006/relationships/image" Target="../media/image57.jpeg"/><Relationship Id="rId5" Type="http://schemas.openxmlformats.org/officeDocument/2006/relationships/image" Target="http://www.google.com/url?source=imgres&amp;ct=tbn&amp;q=http://www.cuscotouristinformation.com/pictures/galapagos/p171542-Galapagos_Islands-Our_first_sea_lion.jpg&amp;sa=X&amp;ei=7bdQTP-iA4GClAekmNDLCQ&amp;ved=0CAUQ8wc4Kw&amp;usg=AFQjCNH6TeQtK3JX7MO6JcCIpbyVGtMzrw" TargetMode="External"/><Relationship Id="rId15" Type="http://schemas.openxmlformats.org/officeDocument/2006/relationships/image" Target="../media/image61.jpeg"/><Relationship Id="rId10" Type="http://schemas.openxmlformats.org/officeDocument/2006/relationships/image" Target="../media/image56.jpeg"/><Relationship Id="rId4" Type="http://schemas.openxmlformats.org/officeDocument/2006/relationships/image" Target="../media/image51.jpeg"/><Relationship Id="rId9" Type="http://schemas.openxmlformats.org/officeDocument/2006/relationships/image" Target="../media/image55.jpeg"/><Relationship Id="rId14" Type="http://schemas.openxmlformats.org/officeDocument/2006/relationships/image" Target="../media/image60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69.jpeg"/><Relationship Id="rId13" Type="http://schemas.openxmlformats.org/officeDocument/2006/relationships/image" Target="../media/image74.jpeg"/><Relationship Id="rId3" Type="http://schemas.openxmlformats.org/officeDocument/2006/relationships/image" Target="../media/image64.wmf"/><Relationship Id="rId7" Type="http://schemas.openxmlformats.org/officeDocument/2006/relationships/image" Target="../media/image68.jpeg"/><Relationship Id="rId12" Type="http://schemas.openxmlformats.org/officeDocument/2006/relationships/image" Target="../media/image73.jpeg"/><Relationship Id="rId2" Type="http://schemas.openxmlformats.org/officeDocument/2006/relationships/image" Target="../media/image63.wmf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7.png"/><Relationship Id="rId11" Type="http://schemas.openxmlformats.org/officeDocument/2006/relationships/image" Target="../media/image72.jpeg"/><Relationship Id="rId5" Type="http://schemas.openxmlformats.org/officeDocument/2006/relationships/image" Target="../media/image66.png"/><Relationship Id="rId10" Type="http://schemas.openxmlformats.org/officeDocument/2006/relationships/image" Target="../media/image71.jpeg"/><Relationship Id="rId4" Type="http://schemas.openxmlformats.org/officeDocument/2006/relationships/image" Target="../media/image65.wmf"/><Relationship Id="rId9" Type="http://schemas.openxmlformats.org/officeDocument/2006/relationships/image" Target="../media/image7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>
                <a:latin typeface="Elephant" pitchFamily="18" charset="0"/>
                <a:ea typeface="Arial Unicode MS" pitchFamily="34" charset="-128"/>
                <a:cs typeface="Arial Unicode MS" pitchFamily="34" charset="-128"/>
              </a:rPr>
              <a:t>La Argentina </a:t>
            </a:r>
            <a:r>
              <a:rPr lang="en-US" dirty="0"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  <a:t/>
            </a:r>
            <a:br>
              <a:rPr lang="en-US" dirty="0">
                <a:latin typeface="Arial Black" pitchFamily="34" charset="0"/>
                <a:ea typeface="Arial Unicode MS" pitchFamily="34" charset="-128"/>
                <a:cs typeface="Arial Unicode MS" pitchFamily="34" charset="-128"/>
              </a:rPr>
            </a:br>
            <a:endParaRPr lang="en-US" dirty="0">
              <a:latin typeface="Arial Black" pitchFamily="34" charset="0"/>
              <a:ea typeface="Arial Unicode MS" pitchFamily="34" charset="-128"/>
              <a:cs typeface="Arial Unicode MS" pitchFamily="34" charset="-128"/>
            </a:endParaRPr>
          </a:p>
        </p:txBody>
      </p:sp>
      <p:pic>
        <p:nvPicPr>
          <p:cNvPr id="1026" name="Picture 2" descr="http://www.google.com/url?source=imgres&amp;ct=tbn&amp;q=http://static.guim.co.uk/sys-images/Travel/Pix/pictures/2008/09/15/Alamy4.jpg&amp;sa=X&amp;ei=Qn5QTMfWKIHGlQf4hIDMCQ&amp;ved=0CAUQ8wc4IQ&amp;usg=AFQjCNEgDEc61YuVi7W3N1IrgeW5bd2lOQ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7504" y="1124744"/>
            <a:ext cx="4381500" cy="26289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 descr="http://www.google.com/url?source=imgres&amp;ct=tbn&amp;q=http://www.livinginargentina.com.ar/uploadImagenes/gauchos_and_meat.jpg&amp;sa=X&amp;ei=t35QTP-UG4TGlQffy7zVCQ&amp;ved=0CAUQ8wc4UQ&amp;usg=AFQjCNEe_NcTgme4DkFG_i19yYkVNz3xPQ"/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484784"/>
            <a:ext cx="4219575" cy="3162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8" name="Picture 4" descr="http://www.google.com/url?source=imgres&amp;ct=tbn&amp;q=http://sarini.files.wordpress.com/2006/11/mat6.gif&amp;sa=X&amp;ei=G4BQTL78FMKBlAeu44DrCQ&amp;ved=0CAUQ8wc4EQ&amp;usg=AFQjCNF9LC6touFS9JM8-N92nb4_0y9zvQ"/>
          <p:cNvPicPr>
            <a:picLocks noChangeAspect="1" noChangeArrowheads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3304" y="3933056"/>
            <a:ext cx="3695700" cy="2771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C:\Documents and Settings\Owner\Local Settings\Temporary Internet Files\Content.IE5\GWZLNIR3\MP900362603[1]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260648"/>
            <a:ext cx="1395307" cy="695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C:\Documents and Settings\Owner\Local Settings\Temporary Internet Files\Content.IE5\KP5ELYGW\MC900015895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6285944"/>
            <a:ext cx="532187" cy="41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5" name="Picture 7" descr="C:\Documents and Settings\Owner\Local Settings\Temporary Internet Files\Content.IE5\BZOYL4W7\MC900361974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97134" y="346828"/>
            <a:ext cx="513322" cy="107813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002613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dirty="0">
                <a:latin typeface="Elephant" pitchFamily="18" charset="0"/>
              </a:rPr>
              <a:t>El Perú</a:t>
            </a:r>
            <a:endParaRPr lang="en-US" sz="4000" dirty="0">
              <a:latin typeface="Elephant" pitchFamily="18" charset="0"/>
            </a:endParaRPr>
          </a:p>
        </p:txBody>
      </p:sp>
      <p:pic>
        <p:nvPicPr>
          <p:cNvPr id="12290" name="Picture 2" descr="http://www.google.com/url?source=imgres&amp;ct=tbn&amp;q=http://www.nationalgeographic.com/history/ancient/images/sw/machu-picchu-citadel-975040-sw.jpg&amp;sa=X&amp;ei=TbhQTPaJLIKdlgecn_juCQ&amp;ved=0CAUQ8wc4FA&amp;usg=AFQjCNGDWTM_zlzZErtUS-r4rsshIP6VS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1521366"/>
            <a:ext cx="5857910" cy="439248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482" name="Picture 2" descr="C:\Documents and Settings\Owner\Local Settings\Temporary Internet Files\Content.IE5\A4K8Q97T\MC900015864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66869" y="6229542"/>
            <a:ext cx="461115" cy="37600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3" name="Picture 3" descr="C:\Documents and Settings\Owner\Local Settings\Temporary Internet Files\Content.IE5\ID9TKFDP\MP900362799[1].jpg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44664" y="332656"/>
            <a:ext cx="1180728" cy="7871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5" name="Picture 5" descr="C:\Documents and Settings\Owner\Local Settings\Temporary Internet Files\Content.IE5\KP5ELYGW\MP900444280[1].jpg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8699" y="2523689"/>
            <a:ext cx="2267897" cy="1503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7" name="Picture 7" descr="C:\Documents and Settings\Owner\Local Settings\Temporary Internet Files\Content.IE5\UQS3QGMO\MC900361964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03206" y="99393"/>
            <a:ext cx="963961" cy="13968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88" name="Picture 8" descr="C:\Documents and Settings\Owner\Local Settings\Temporary Internet Files\Content.IE5\KP5ELYGW\MC900192656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9695" y="4107877"/>
            <a:ext cx="1813081" cy="24976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0" name="Picture 10" descr="C:\Documents and Settings\Owner\Local Settings\Temporary Internet Files\Content.IE5\Y41U7H08\MC900183646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73769" y="1268760"/>
            <a:ext cx="1824228" cy="1004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418890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11560" y="188640"/>
            <a:ext cx="7772400" cy="1470025"/>
          </a:xfrm>
        </p:spPr>
        <p:txBody>
          <a:bodyPr>
            <a:normAutofit/>
          </a:bodyPr>
          <a:lstStyle/>
          <a:p>
            <a:r>
              <a:rPr lang="es-ES" sz="4000" dirty="0">
                <a:latin typeface="Elephant" pitchFamily="18" charset="0"/>
              </a:rPr>
              <a:t>Uruguay</a:t>
            </a:r>
            <a:r>
              <a:rPr lang="en-US" sz="4000" dirty="0">
                <a:latin typeface="Elephant" pitchFamily="18" charset="0"/>
              </a:rPr>
              <a:t/>
            </a:r>
            <a:br>
              <a:rPr lang="en-US" sz="4000" dirty="0">
                <a:latin typeface="Elephant" pitchFamily="18" charset="0"/>
              </a:rPr>
            </a:br>
            <a:endParaRPr lang="en-US" sz="4000" dirty="0">
              <a:latin typeface="Elephant" pitchFamily="18" charset="0"/>
            </a:endParaRPr>
          </a:p>
        </p:txBody>
      </p:sp>
      <p:pic>
        <p:nvPicPr>
          <p:cNvPr id="23554" name="Picture 2" descr="C:\Documents and Settings\Owner\Local Settings\Temporary Internet Files\Content.IE5\UQS3QGMO\MC900015891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0045" y="6285600"/>
            <a:ext cx="490867" cy="3984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5" name="Picture 3" descr="C:\Documents and Settings\Owner\Local Settings\Temporary Internet Files\Content.IE5\KP5ELYGW\MC900001023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1043" y="260648"/>
            <a:ext cx="1560424" cy="10469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556" name="Picture 4" descr="C:\Documents and Settings\Owner\Local Settings\Temporary Internet Files\Content.IE5\XMLX0457\MC900361972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416074"/>
            <a:ext cx="1053072" cy="112493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www.google.com/url?source=imgres&amp;ct=tbn&amp;q=http://sarini.files.wordpress.com/2006/11/mat6.gif&amp;sa=X&amp;ei=G4BQTL78FMKBlAeu44DrCQ&amp;ved=0CAUQ8wc4EQ&amp;usg=AFQjCNF9LC6touFS9JM8-N92nb4_0y9zvQ"/>
          <p:cNvPicPr>
            <a:picLocks noChangeAspect="1" noChangeArrowheads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44317" y="4145098"/>
            <a:ext cx="3119636" cy="233972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 descr="http://t3.gstatic.com/images?q=tbn:ANd9GcQU28HZ5StfcmW4Oc68v36CJmnRWWOuXqvw53T3LO0Kxil6TVdd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3446" y="1795880"/>
            <a:ext cx="3161377" cy="22581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t0.gstatic.com/images?q=tbn:ANd9GcTKsIs78OUbOupWbiu3-joZA8fM4lQc_5OEdyScEjVu84VX_LtU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52092" y="4725144"/>
            <a:ext cx="2619375" cy="17430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t1.gstatic.com/images?q=tbn:ANd9GcT4xNgMdesoqfcgERI5Xg_XHkObM3kOKD_IQu7nW24nvgk22r4B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3471" y="1410469"/>
            <a:ext cx="2095500" cy="15144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t1.gstatic.com/images?q=tbn:ANd9GcTtIPMRVt3HNjnZ3z97JSkGud-P_Z4KWPruFDgTgWxYrqiS8XXr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75856" y="1390222"/>
            <a:ext cx="1986303" cy="14878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t3.gstatic.com/images?q=tbn:ANd9GcTE37kDseXBsjKvI7crABIBH_rGuneqzNjy4yWWWnBFFUvg8xl1Ag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27074" y="4665141"/>
            <a:ext cx="1735085" cy="12996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4" name="Picture 16" descr="http://t2.gstatic.com/images?q=tbn:ANd9GcSXu-C-AnIPnNzyOntGbp3CUz7EoctWYDFr1JN1iAeK2cMQIvQv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195021" y="3058313"/>
            <a:ext cx="2247900" cy="1495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6355677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>
                <a:latin typeface="Elephant" pitchFamily="18" charset="0"/>
              </a:rPr>
              <a:t>Venezuela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8196" name="Picture 4" descr="http://www.google.com/url?source=imgres&amp;ct=tbn&amp;q=http://www.questconnect.org/images/jimmy_angels_plane.jpg&amp;sa=X&amp;ei=XbxQTMGAMIaKlweW29jeCQ&amp;ved=0CAUQ8wc4Ag&amp;usg=AFQjCNH0I6cXlLLXiV76283aiGV94aT4-w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50" y="2928020"/>
            <a:ext cx="4953000" cy="37147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8197" name="fullImage" descr="SaltoAngel.jpg image by JoseSA">
            <a:hlinkClick r:id="rId4" tooltip="&quot;Click to zoom out.&quot;"/>
          </p:cNvPr>
          <p:cNvPicPr>
            <a:picLocks noChangeAspect="1" noChangeArrowheads="1"/>
          </p:cNvPicPr>
          <p:nvPr/>
        </p:nvPicPr>
        <p:blipFill>
          <a:blip r:embed="rId5" r:link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62986" y="1231104"/>
            <a:ext cx="3607777" cy="541166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4578" name="Picture 2" descr="C:\Documents and Settings\Owner\Local Settings\Temporary Internet Files\Content.IE5\A4K8Q97T\MP900442978[1].jpg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99592" y="980728"/>
            <a:ext cx="3247281" cy="18165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0" name="Picture 4" descr="C:\Documents and Settings\Owner\Local Settings\Temporary Internet Files\Content.IE5\A4K8Q97T\MC900361952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27109"/>
            <a:ext cx="1298324" cy="120399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1" name="Picture 5" descr="C:\Documents and Settings\Owner\Local Settings\Temporary Internet Files\Content.IE5\SOR886TI\MC900015892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6271463"/>
            <a:ext cx="553355" cy="4463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582" name="Picture 6" descr="C:\Documents and Settings\Owner\Local Settings\Temporary Internet Files\Content.IE5\39PR9PFX\MC900024362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2755" y="95503"/>
            <a:ext cx="1213336" cy="8132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6006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http://www.google.com/url?source=imgres&amp;ct=tbn&amp;q=http://www.planetware.com/i/photo/a-windmill-in-aruba-aru108.jpg&amp;sa=X&amp;ei=zbpQTOqfL8KBlAew44DrCQ&amp;ved=0CAUQ8wc4kgE&amp;usg=AFQjCNFiFo1YeYfZCNu6awY2FQvtuW06EQ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1208311"/>
            <a:ext cx="3219450" cy="4762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3" descr="http://thundafunda.com/33/World-tour/download/Divi-divi%20Tree,%20Aruba%20pictures.jpg"/>
          <p:cNvPicPr>
            <a:picLocks noChangeAspect="1" noChangeArrowheads="1"/>
          </p:cNvPicPr>
          <p:nvPr/>
        </p:nvPicPr>
        <p:blipFill>
          <a:blip r:embed="rId4" r:link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44020" y="4221088"/>
            <a:ext cx="3381375" cy="25368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9218" name="Picture 2" descr="http://www.google.com/url?source=imgres&amp;ct=tbn&amp;q=http://www.arubahaystack.com/layout/fotos/aruba-eiland.jpg&amp;sa=X&amp;ei=LLpQTPqSA8T_lgezldDiCQ&amp;ved=0CAUQ8wc4BA&amp;usg=AFQjCNFb_wYdHzUnLBSEdot71xS8RCYmmA"/>
          <p:cNvPicPr>
            <a:picLocks noChangeAspect="1" noChangeArrowheads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188640"/>
            <a:ext cx="3581400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5" descr="C:\Documents and Settings\Owner\Local Settings\Temporary Internet Files\Content.IE5\SOR886TI\MC900015892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74079" y="6106113"/>
            <a:ext cx="501699" cy="40466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415956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ww.google.com/url?source=imgres&amp;ct=tbn&amp;q=http://www.actividadesrurales.com/img/el-gaucho.jpg&amp;sa=X&amp;ei=FH9QTLe0MMWBlAeip5nwCQ&amp;ved=0CAUQ8wc4bg&amp;usg=AFQjCNG1q4RtSHa0h-arOQNAajbUoSUAYw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6837" y="260647"/>
            <a:ext cx="2543175" cy="34766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1" name="Picture 3" descr="http://www.google.com/url?source=imgres&amp;ct=tbn&amp;q=http://faitango.files.wordpress.com/2007/07/gaucho-con-bolas-y-punal.jpg&amp;sa=X&amp;ei=Rn9QTOevIoeglAeGwcXOCQ&amp;ved=0CAUQ8wc4GQ&amp;usg=AFQjCNEk_FG626AGDPAktL7x3c4Ya4VzSg"/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263484"/>
            <a:ext cx="3800475" cy="28511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2" name="Picture 4" descr="http://www.google.com/url?source=imgres&amp;ct=tbn&amp;q=http://www.top-things-to-do.com/central-america/iguazu-falls.jpg&amp;sa=X&amp;ei=ubRQTMGIFYKClAfsmuTiCQ&amp;ved=0CAUQ8wc4Ag&amp;usg=AFQjCNF_S9lS9jK_iuSmry3T_GErxxucqQ"/>
          <p:cNvPicPr>
            <a:picLocks noChangeAspect="1" noChangeArrowheads="1"/>
          </p:cNvPicPr>
          <p:nvPr/>
        </p:nvPicPr>
        <p:blipFill>
          <a:blip r:embed="rId6" r:link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356992"/>
            <a:ext cx="4551818" cy="316835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3" name="Picture 5" descr="http://www.google.com/url?source=imgres&amp;ct=tbn&amp;q=http://www.peruvian-tours.com/iguazu-falls.jpg&amp;sa=X&amp;ei=3bVQTOn_I8H7lwee-8zPCQ&amp;ved=0CAUQ8wc4Vg&amp;usg=AFQjCNESivnk7oewOlPG9F9UGNPd6t9GzA"/>
          <p:cNvPicPr>
            <a:picLocks noChangeAspect="1" noChangeArrowheads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4017743"/>
            <a:ext cx="4000500" cy="25050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6" descr="C:\Documents and Settings\Owner\Local Settings\Temporary Internet Files\Content.IE5\KP5ELYGW\MC900015895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13918" y="6315901"/>
            <a:ext cx="532187" cy="41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150820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www.google.com/url?source=imgres&amp;ct=tbn&amp;q=http://www.latinamericanstudies.org/peron/eva-peron-6.jpg&amp;sa=X&amp;ei=mbZQTNHUKoHGlQf4hIDMCQ&amp;ved=0CAUQ8wc4OQ&amp;usg=AFQjCNGYBKgUbtn6ESrLYaod5oiKGZVNkw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4885" y="240605"/>
            <a:ext cx="4051498" cy="32940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http://www.google.com/url?source=imgres&amp;ct=tbn&amp;q=http://ski.putivnyk.com/maps/bariloche.jpg&amp;sa=X&amp;ei=l8hQTOfYI4XGlQee1vzQCQ&amp;ved=0CAUQ8wc4Fg&amp;usg=AFQjCNGHtY_tC2fXZZNKlZDokmDb-Ibvag"/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3178" y="3717032"/>
            <a:ext cx="6081539" cy="304077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6" name="Picture 4" descr="http://www.google.com/url?source=imgres&amp;ct=tbn&amp;q=http://www.athenaclub.org/tango%2520argentino.jpg&amp;sa=X&amp;ei=Oq5RTIajGcWAlAeIht3UBA&amp;ved=0CAUQ8wc4BQ&amp;usg=AFQjCNH4jm88_k-aBa1_YNflqAfeZzj3gA"/>
          <p:cNvPicPr>
            <a:picLocks noChangeAspect="1" noChangeArrowheads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40605"/>
            <a:ext cx="3600400" cy="32928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" name="Picture 6" descr="C:\Documents and Settings\Owner\Local Settings\Temporary Internet Files\Content.IE5\KP5ELYGW\MC900015895[1].wmf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285945"/>
            <a:ext cx="532187" cy="4188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7560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3568" y="408594"/>
            <a:ext cx="7772400" cy="1470025"/>
          </a:xfrm>
        </p:spPr>
        <p:txBody>
          <a:bodyPr>
            <a:normAutofit/>
          </a:bodyPr>
          <a:lstStyle/>
          <a:p>
            <a:r>
              <a:rPr lang="es-ES" sz="4000" dirty="0">
                <a:latin typeface="Elephant" pitchFamily="18" charset="0"/>
              </a:rPr>
              <a:t>Bolivia</a:t>
            </a:r>
            <a:endParaRPr lang="en-US" sz="4000" dirty="0">
              <a:latin typeface="Elephant" pitchFamily="18" charset="0"/>
            </a:endParaRPr>
          </a:p>
        </p:txBody>
      </p:sp>
      <p:pic>
        <p:nvPicPr>
          <p:cNvPr id="4098" name="Picture 2" descr="http://www.google.com/url?source=imgres&amp;ct=tbn&amp;q=http://www.travelplaces.co.uk/images/lake-titcaca.jpg&amp;sa=X&amp;ei=67ZQTO2yLoHGlQfLh5TMCQ&amp;ved=0CAUQ8wc4Bg&amp;usg=AFQjCNF6N9AwLEMzon9sQdx5VQB4U0CUm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487969"/>
            <a:ext cx="1905000" cy="2781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9" name="Picture 3" descr="http://www.google.com/url?source=imgres&amp;ct=tbn&amp;q=http://blufiles.storage.live.com/y1p53CJg_Ei2rhYek743u9KtTfNVDsikctTPqqDQ-VWk3Q-2O-tKRBKfBNlROH8sRMOsQrAMJKUIfg&amp;sa=X&amp;ei=H7dQTJnuDMOAlAeWtOjWCQ&amp;ved=0CAUQ8wc4IQ&amp;usg=AFQjCNFUQuEuQ5_3sJ59EJgj7fTl6mwuYQ"/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530599"/>
            <a:ext cx="5076825" cy="3810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100" name="Picture 4" descr="http://www.google.com/url?source=imgres&amp;ct=tbn&amp;q=http://www.candelariatours.com/imagenes/mapas/lago_titicaca_map.png&amp;sa=X&amp;ei=VrdQTN2qK8aAlAeVys3eCQ&amp;ved=0CAUQ8wc4GQ&amp;usg=AFQjCNEESsOm4Vdho1G6fTvIKODp93idjQ"/>
          <p:cNvPicPr>
            <a:picLocks noChangeAspect="1" noChangeArrowheads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645024"/>
            <a:ext cx="2689225" cy="26955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 descr="C:\Documents and Settings\Owner\Local Settings\Temporary Internet Files\Content.IE5\QQ51PJ8X\MP900362622[1]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83768" y="838815"/>
            <a:ext cx="962538" cy="640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7" name="Picture 5" descr="C:\Documents and Settings\Owner\Local Settings\Temporary Internet Files\Content.IE5\SOR886TI\MC900015900[1].wmf"/>
          <p:cNvPicPr>
            <a:picLocks noChangeAspect="1" noChangeArrowheads="1"/>
          </p:cNvPicPr>
          <p:nvPr/>
        </p:nvPicPr>
        <p:blipFill>
          <a:blip r:embed="rId9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 flipV="1">
            <a:off x="3446306" y="6534468"/>
            <a:ext cx="333606" cy="2620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9" name="Picture 7" descr="C:\Documents and Settings\Owner\Local Settings\Temporary Internet Files\Content.IE5\OOLY3YEV\MP900444280[1].jpg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93396" y="1007559"/>
            <a:ext cx="1863341" cy="12349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80" name="Picture 8" descr="C:\Documents and Settings\Owner\Local Settings\Temporary Internet Files\Content.IE5\XMLX0457\MC900361968[1].wm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36427" y="797546"/>
            <a:ext cx="963794" cy="10654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0474660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971600" y="245715"/>
            <a:ext cx="7772400" cy="1470025"/>
          </a:xfrm>
        </p:spPr>
        <p:txBody>
          <a:bodyPr>
            <a:normAutofit/>
          </a:bodyPr>
          <a:lstStyle/>
          <a:p>
            <a:r>
              <a:rPr lang="es-ES" sz="4000" dirty="0">
                <a:latin typeface="Elephant" pitchFamily="18" charset="0"/>
              </a:rPr>
              <a:t>Chile</a:t>
            </a:r>
            <a:r>
              <a:rPr lang="en-US" sz="4000" dirty="0">
                <a:latin typeface="Elephant" pitchFamily="18" charset="0"/>
              </a:rPr>
              <a:t/>
            </a:r>
            <a:br>
              <a:rPr lang="en-US" sz="4000" dirty="0">
                <a:latin typeface="Elephant" pitchFamily="18" charset="0"/>
              </a:rPr>
            </a:br>
            <a:endParaRPr lang="en-US" sz="4000" dirty="0">
              <a:latin typeface="Elephant" pitchFamily="18" charset="0"/>
            </a:endParaRPr>
          </a:p>
        </p:txBody>
      </p:sp>
      <p:pic>
        <p:nvPicPr>
          <p:cNvPr id="5122" name="Picture 2" descr="http://www.google.com/url?source=imgres&amp;ct=tbn&amp;q=http://www.billiesilvey.com/easter-island-133.jpg&amp;sa=X&amp;ei=JLtQTKD4E8aqlAfA8NXLCQ&amp;ved=0CAUQ8wc4Jg&amp;usg=AFQjCNFl9hwt0_fWvqQjQ15b8WB6J5ZaNw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980728"/>
            <a:ext cx="3790950" cy="253523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3" name="Picture 3" descr="http://www.google.com/url?source=imgres&amp;ct=tbn&amp;q=http://www-astro.physics.ox.ac.uk/~sr/images/EasterIsland.jpg&amp;sa=X&amp;ei=tLtQTIPaCcOclgfT7o3pCQ&amp;ved=0CAUQ8wc4Ig&amp;usg=AFQjCNGzFAk24Qgj6q_V72RK1hDUnoXXGw"/>
          <p:cNvPicPr>
            <a:picLocks noChangeAspect="1" noChangeArrowheads="1"/>
          </p:cNvPicPr>
          <p:nvPr/>
        </p:nvPicPr>
        <p:blipFill>
          <a:blip r:embed="rId4" r:link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9512" y="3618686"/>
            <a:ext cx="2592288" cy="32046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4" name="Picture 4" descr="http://www.google.com/url?source=imgres&amp;ct=tbn&amp;q=http://www.familyvacationco.com/Skiing/Hotel_Portillo.jpg&amp;sa=X&amp;ei=t8dQTL_6EcSclgeDi_ndCQ&amp;ved=0CAUQ8wc4Cg&amp;usg=AFQjCNEQpR4BOc6oM0PkEiz1Sf5uQcg5AA"/>
          <p:cNvPicPr>
            <a:picLocks noChangeAspect="1" noChangeArrowheads="1"/>
          </p:cNvPicPr>
          <p:nvPr/>
        </p:nvPicPr>
        <p:blipFill>
          <a:blip r:embed="rId6" r:link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067944" y="3499154"/>
            <a:ext cx="4953000" cy="33242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5" name="Picture 5" descr="http://www.google.com/url?source=imgres&amp;ct=tbn&amp;q=http://hueytlatoani.files.wordpress.com/2008/08/gabriela_mistral.jpg&amp;sa=X&amp;ei=vrFRTNWUA8KclgfVhIjiBA&amp;ved=0CAUQ8wc4Bw&amp;usg=AFQjCNEvbmiGlPAcMv5FkgDCUwCGlD7nOw"/>
          <p:cNvPicPr>
            <a:picLocks noChangeAspect="1" noChangeArrowheads="1"/>
          </p:cNvPicPr>
          <p:nvPr/>
        </p:nvPicPr>
        <p:blipFill>
          <a:blip r:embed="rId8" r:link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164288" y="719839"/>
            <a:ext cx="1811635" cy="246169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 descr="http://www.google.com/url?source=imgres&amp;ct=tbn&amp;q=http://vitiis.com/ghost/wp-content/uploads/2010/03/pablo_neruda5.jpg&amp;sa=X&amp;ei=arJRTN2NGITGlQexr8XMBA&amp;ved=0CAUQ8wc4BQ&amp;usg=AFQjCNF8jy6B6-wXDgcqXRNGXb3LKVqARg"/>
          <p:cNvPicPr>
            <a:picLocks noChangeAspect="1" noChangeArrowheads="1"/>
          </p:cNvPicPr>
          <p:nvPr/>
        </p:nvPicPr>
        <p:blipFill>
          <a:blip r:embed="rId10" r:link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9992" y="1533715"/>
            <a:ext cx="1668504" cy="16146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4098" name="Picture 2" descr="C:\Documents and Settings\Owner\Local Settings\Temporary Internet Files\Content.IE5\5FQPW6FW\MP900362642[1].jpg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55198" y="56899"/>
            <a:ext cx="1202432" cy="8016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Documents and Settings\Owner\Local Settings\Temporary Internet Files\Content.IE5\KP5ELYGW\MC900361966[1].wmf"/>
          <p:cNvPicPr>
            <a:picLocks noChangeAspect="1" noChangeArrowheads="1"/>
          </p:cNvPicPr>
          <p:nvPr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50134" y="73643"/>
            <a:ext cx="388620" cy="18141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Documents and Settings\Owner\Local Settings\Temporary Internet Files\Content.IE5\72OVBJDZ\MC900015904[1].wm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57630" y="6292186"/>
            <a:ext cx="435966" cy="34290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75622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s-ES" dirty="0">
                <a:latin typeface="Elephant" pitchFamily="18" charset="0"/>
              </a:rPr>
              <a:t>Colombia</a:t>
            </a:r>
            <a:r>
              <a:rPr lang="en-US" dirty="0">
                <a:latin typeface="Elephant" pitchFamily="18" charset="0"/>
              </a:rPr>
              <a:t/>
            </a:r>
            <a:br>
              <a:rPr lang="en-US" dirty="0">
                <a:latin typeface="Elephant" pitchFamily="18" charset="0"/>
              </a:rPr>
            </a:br>
            <a:endParaRPr lang="en-US" dirty="0">
              <a:latin typeface="Elephant" pitchFamily="18" charset="0"/>
            </a:endParaRPr>
          </a:p>
        </p:txBody>
      </p:sp>
      <p:pic>
        <p:nvPicPr>
          <p:cNvPr id="6146" name="Picture 2" descr="http://www.google.com/url?source=imgres&amp;ct=tbn&amp;q=http://www.1st-art-gallery.com/artists/fernando_botero/Ball%2520in%2520Colombia.jpg&amp;sa=X&amp;ei=B7lQTN6dKYbGlQf93pHYCQ&amp;ved=0CAUQ8wc4Gg&amp;usg=AFQjCNEKtvrcXkBOIQileYTix0xOZ4lVMQ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638" y="858044"/>
            <a:ext cx="3533775" cy="319881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49" name="Picture 5" descr="http://t0.gstatic.com/images?q=tbn:ANd9GcS2-o6bbyu6jLKUD8xUgkG5f0PfYzZfHe5khhR5Ky3F0pBkQ8vX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926097" y="2951463"/>
            <a:ext cx="3837429" cy="35574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1" name="Picture 7" descr="http://t2.gstatic.com/images?q=tbn:ANd9GcQdcP79xTzyeBvOp6TFa_Kwdo0-P3MOaHQhTUP13cUeyHVateaHI9G01I4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96639" y="1109343"/>
            <a:ext cx="1096344" cy="1745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3" name="Picture 9" descr="http://t2.gstatic.com/images?q=tbn:ANd9GcR781UK9X16GMH638_MCnGOrjlGoy9bA9xmj0ZfChOxPm0nEkEmHMa1lWg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09453" y="1109343"/>
            <a:ext cx="1231688" cy="1740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5" name="Picture 11" descr="http://losestadoslatinos.com/wp-content/uploads/2008/03/juanes_misangre.jpg"/>
          <p:cNvPicPr>
            <a:picLocks noChangeAspect="1" noChangeArrowheads="1"/>
          </p:cNvPicPr>
          <p:nvPr/>
        </p:nvPicPr>
        <p:blipFill>
          <a:blip r:embed="rId7" r:link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35696" y="4170741"/>
            <a:ext cx="2347968" cy="233709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1" name="Picture 20" descr="http://t2.gstatic.com/images?q=tbn:ANd9GcSMkzqEkPz52qlQojEC4RW8xL0a-4qAq0kw8ol057sKUoc75bgg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638" y="4316619"/>
            <a:ext cx="1409328" cy="21922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8" name="Picture 2" descr="C:\Documents and Settings\Owner\Local Settings\Temporary Internet Files\Content.IE5\A4K8Q97T\MC900015906[1].wmf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6336908"/>
            <a:ext cx="437671" cy="344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Documents and Settings\Owner\Local Settings\Temporary Internet Files\Content.IE5\5FQPW6FW\MC900024348[1].wmf"/>
          <p:cNvPicPr>
            <a:picLocks noChangeAspect="1" noChangeArrowheads="1"/>
          </p:cNvPicPr>
          <p:nvPr/>
        </p:nvPicPr>
        <p:blipFill>
          <a:blip r:embed="rId11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36525" y="101876"/>
            <a:ext cx="1112281" cy="7424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40" name="Picture 4" descr="C:\Documents and Settings\Owner\Local Settings\Temporary Internet Files\Content.IE5\72OVBJDZ\MC900361950[1].wmf"/>
          <p:cNvPicPr>
            <a:picLocks noChangeAspect="1" noChangeArrowheads="1"/>
          </p:cNvPicPr>
          <p:nvPr/>
        </p:nvPicPr>
        <p:blipFill>
          <a:blip r:embed="rId1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40152" y="108742"/>
            <a:ext cx="646374" cy="8719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6997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t1.gstatic.com/images?q=tbn:ANd9GcR99aYjNGBzSoarbHN4pem3JwlFVXp67RNIa_3FJhEAJTxLNEZGHA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86356" y="3392245"/>
            <a:ext cx="2127474" cy="159355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 descr="http://t0.gstatic.com/images?q=tbn:ANd9GcQKam-UHPLbuUan-0r1_tb5YQlzPVwUQpIazZjkiuzN19Pr5ihflA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8401" y="4261751"/>
            <a:ext cx="3259616" cy="24482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3" descr="MC900433885[1]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606676" y="1815929"/>
            <a:ext cx="1671397" cy="167139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5126" name="Picture 6" descr="http://t1.gstatic.com/images?q=tbn:ANd9GcRnURV1YMULp7qYWYXAYXdQFDmVJcLZa3QaK2J7gfFU1fa8U1I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26317" y="2692276"/>
            <a:ext cx="2171700" cy="1504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8" name="Picture 8" descr="http://t3.gstatic.com/images?q=tbn:ANd9GcTJZ2pe4Frho6-kcvXTMY4qrPvnWCOVaVMWGev00SubhRhnZ-S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44" y="2968231"/>
            <a:ext cx="1828800" cy="11715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2" name="Picture 12" descr="http://t3.gstatic.com/images?q=tbn:ANd9GcSb8C5yYn4X2xn-UuunJkdlJxkgoLKfFqCFJHQetBG5HqBb9tUDWQ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44" y="4303555"/>
            <a:ext cx="1847850" cy="2466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34" name="Picture 14" descr="http://t2.gstatic.com/images?q=tbn:ANd9GcT-isIyeSaSMKGoRNLy46WsuaB8GHMZpUCbFMNi0oJbC6EMj76epA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85094" y="5032828"/>
            <a:ext cx="2257425" cy="16954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AutoShape 16" descr="data:image/jpeg;base64,/9j/4AAQSkZJRgABAQAAAQABAAD/2wCEAAkGBhISERUUExQVFRQVFxgWGRgXFRoXGxgXGBgVFxwaGBgXHSYeHBwjGhYUHy8gIycpLCwsFx4xNTAqNSYrLCkBCQoKDgwOGg8PGi8lHyUsLSwsLCwsLCw0LCwvLCwsLCwsLCwsLCwsLCwsLCwsKSwsLCwsLCwpLCwsLCwsLCwpLP/AABEIAHoAwwMBIgACEQEDEQH/xAAcAAACAwEBAQEAAAAAAAAAAAAFBgMEBwIAAQj/xAA+EAABAgQEAwYDBQcDBQAAAAABAhEAAwQhBRIxQQZRYRMicYGRsTKh0RRCcsHwByMzUmLh8RUWgiVDkrLC/8QAGgEAAgMBAQAAAAAAAAAAAAAAAwQBAgUGAP/EACkRAAICAQQBBAEEAwAAAAAAAAECAAMRBBIhMUEFEyJRFCMyYYGx8PH/2gAMAwEAAhEDEQA/AEadiAmAIfxP5fWO/sZQyiSQP6WAghLw8lKVJTmAFyBpvt6xXEi5Lm+ocsT4bRh+4BwOIs1mBthWnxJIGsek4qe0BRYDeA6kADSCEtWXaxAI9IDtHcWJGJ1NmLyqA3BtFWgrQLGxgjLY6GOJmB9r8Nle8SCBwZAbPBliXieViDDfgmNdskZi5ToeaTsW5H3hHkcI1mZsgbnmDQ98P8MmRKZRdZuW0HQQZEIPEh1AHBjJMYotARCVlcGqVJZosJpE6w3yBPFN+DPtDL0eCwQyYGSUkGLldikmRLzzpiZadHUWc9OcXqHmNIpPAi5xXw2moQZiR+9QLN95OreI1jLalB0O0bJQcXUM1WRFRLKiWALpc/0lQAJ8IDcWcGInFS5TIm66MFnryPWF9Rp8nesiytk/cMTMaakzrCdBr/aDa+FpakgoUc+uVTN6iAnamWsuGILEbgixfzghLxg2LxmuWHUrtyJdpwEjKoDkQdodsHxeWmSUz12Q2QkZiUna2pEZtiuOArB0JF/EQXwScZssKNzfL7PErY1PzElEyZoFFiMpamGZL6ZgwP084C8dcMhI7dJCQfi5BTWPnApFcU2V84qcZ46VSJMvMSgFZIe7pYgHyNoPXqveUpYOfEI9YHUq0c8LtyFzsP8AJi0rD5ZZ15SejAeJhdNfkSlAsD3j+T/M+cX5eIIUllNCRrCHMCo55ktdSmUopXctYjcHeG/DeLZipSUJlgZEhLqOrDUDSFOpmrqJyESkFa2AtoCX1OkOWEfs7mBlTpxSdhK28VK19IapqtIPt+YZBgyn/qdSrvA1BB3SkgeQAj0Mq+EVvapmN1A+seg/4l3+mE9v+ZgWF4gtCZZQpiCU+jEfImGOrCKiQZ6AAtH8VI30GZufvClhwdB/H/8AMFcNnqQsgaTEmWRzfT0LR6xRkwNgyJGUxakl0jpb844VKYsRHUkawtmLSZAaGLBJb97l7wFp5ZUQGcnSGeRLEtAH6feLVruaBtbaIWkiCtPUOwhclVRgpSVDXh0ttOJWpgYxolBogm1KZSSpZCUDVR0iGnxMRl/H3Eap9cqS7ypPdCXYFbOpR63byg4O4zZ0GlGrsCZx9zTKLjKhWphPHiUqA9SGjGuK+I1VldMUVHswsolpJslCSwYdWd93ghRUZF8oIAeymaFTGyys4DHfwhjGBzOpr9Or0hNiHOPuGK2UUyR3wtJJ7v8AL1HKGr9n/wC0RQQumqCpeQAyValrDIo8g7gnYGM1TiThoK8KzRnWd+76QG99qlhK60VXoMxtxuhM6YqaWGfUAb835wHk4DU5ikAMN1FvXnBmuxL90w0i3glelSQHu0YRsYDM5zVBE4URQxnhOpQTMUQtGUvkvlsYbeGZeWVLBt3RaL1ZiaChQSoGxBhSwjHxdL3SSPIGJd3urxjqAXmaHNTKykLSk+/qIz7iaoMrLlDpUSAFXY2fxsIMKxYkawAxXNNUkLfKku4sUktFdPw3y6hcASvMSVgF2WTcO5bq1o9htOrtBncgHQWfziTEsLXTEE/CQlQL6hWnzBi1h1SCH3hs8jjqJ3Mc8R9wmpRJQF5XO6k2Z+QHpBaTxjextyN4RsMxMMqWS4KSD4EQv4diKtLwNGZB8DiDXeJtX++pAsXBj0ZfLo6iYM6ZS1JVcEJ1j0Mfk3Qu+z7lHHsNppaKb7OLTJXaLJ1KwchcbEEHTpAxCLHzj077o5A/MxPTpeBu2eZImgzOEE1FPLmp1XLSrMOZF383hNxTBZtMsBYsdCNCPrGkcDVv/T0g/wDbUpHkC4+SonrxLqpapSxY6FrpPMRL0qACDyYBwMxE4bou0JI2t6/4g3X0ikp0PkH9oBzp07De0SUv2jBC9RY6g822iOTjk3sZnfJCgQS+j9Yolhr8SPx1sHJxDeHyM2hFjBWpmyEoJzBKh903zfhbeAGA1isgSEublt4FV1eoVLLSUsHANn6wuttm4nuOGupU2gR0k5WtrGT8YSiivmKYhMw50k9QHHkYezjKWcQu8RKFUBLsFE2Ub5W39INRqmDDd1Den3jTWb8Rfl4iQNYG4iTM7o1OnS+sadg2BUMpCQuWmY7AqWHJPsIXuN+GZMk9vT91JICkO4S5YFL6B7NDterR2xOlX1WnUH2sEZ4zAGF8PSgAVhSju+jdGi7W4TKkkrkgotcKOsc4ZWpAu584+4jiKXOV787tDjYK4mkdJUU2gSMY4goLli14GUPEmQlhbYxSUoZ1KKc2bu+u8STMFm5CshISkP8AEHb8OsLLp61yG8zj7qsWFMy9WcXWIlpvzgZQYmhCwtcrtNXBUpIPmkuI4oqVKiHtzOsEpuHyQDlWT4pZzDKUIo4Efr0BIyYY4LxeXLm56iSaiW4YBZTlbbLpMa1lM8FsYqET582an4FrJG1tgRs3KEijqlJdKSyT7jQwTwXEV5sqk2O+jH84V1NZK/GCt0w2/D90L4sgzJE3UkIT6oUMvyeFfDq0izGHmnl5kAM4BL9T18NIDLwIJmKGgBt4bfKF6mAXa0xrD2D3OqWvZgRrYwdocOlEggDz2gCKAoLt3XvvbpB7CJ9tiB1hLUKQMrIRgeI609YtKQAsgAWAIAEegOiqS0ejP32DzGsCIM1Xe6aekWZCYpJWVEPtaCdKLX56nbrGyRE854j1wtV5KVY/nmEj/wAUj8jE07GuwkrmqS7fCNAVEsHPjAXGMaRIpAmlUiZOQO8k3LAOpSBud25ecZ+eIZi/4q1KCmN1Fgx2a0G/GuBBY9COj0y0gs3GPH3NHlYnOnKzKVYaBu6PAbQv8TYgyiUpSAQxYN7WirL4uRkyghha258oBY3i4UNYVSqwvzFzXiOWA4kEhN444xnCZJcfEm6TuP7QpYfiTpBBiziWKDJcxPtsHGPuLhCDBdFxIrQg+V4s0eM/vw4KQQwfnE3CmEdqi6bc464lwxMtBF8wv4coZPtFyuIQMN22NEjFAQG/RgDxhiwEsoe6yLdHBJPQNAKjrpwT8QPk8R1aVLOYh1HU/T6QOrS7LMk9RtK9hDHxI5E5hq0XsLwmZUzMt0os6m1flHsG4tMicJpkS5ikOEpbKkPZzzMM+H8UmrmGYpCZZ0ypJIAHJ+cN3M6LkR/U+q2lNqjH8yviPCMqSgKS5O7l3s0TVE/t6USZMuVLYZFrKAVNtlLOCdSowarmUiANEsJmkbL18t4QW5xznmY+nY22DeYmV2HrkFlhn0ULgxCiY9o0XFsNBRlIBBiXg7hRC57zZSVSkDQj4llmAbZIufGHqtTuHI5nRW3GhdzdRApaNQckFhBulAIAa+8brU8J0s6SJZlJQkfDkABS4b9PCjX/ALLxKClCbLyjTN3T4cniLks7A4iqa0M2eovUFaFJZrpIe2o0Bi1iNCF5VAsSlvMRDPpZcmUVJVmXmD9R/KOkX5RCpSSBYG3neEK3DzH1QG9mXo8wIVFPdWLRTmoVLXmllt9NusGqopJIU3Qt+vWBy6e/loYMQBwYmGzyIRkVQWkKzBL7EG0ehcmUwc294+QH8ZYX8iV6ZEfa2sCAEaksSOn944NUmWgqV8IH+BCyvEVLUVE3J/wPKHqqi53eBNP09F90O/Q/zC9XiHfdHdNmbYxep8LmTJCk9ikuSpwRn8BCxSrJmgHnGr4RPSmWAOUX1N7U4xNHXeqlWwoH9zKqaiIUXe1m+sGaTCisWST5RZ4hKU1OYfeDnxFvnF6RxAzEABhtB63FgDGa/p9dT0hwoyYAxDC1SyQHSrf+8Q0FKJgOckscpH5wVxbFDNUbXMUZMlSA7XKgejM3rEP1xFfU9DvAalefOJoOBTkoQBo3KBvFlMmYlkm6iG8XhelY2RzDavFyixHtlgv3U/Mxk+06tvnJmtqyczleFESWCVBeygoN4EM/oYC0NDO7ZnIY2c8uUaL2yezbUwBnd2cCNND0eLpqG5EutjOcGU6jhs95bAE7DeBdIkyZutjaNOopaJktt2hTxfBe/sbv6RSrUk8PCsJX/wByBEshiX6wMoa7MrNuTBHFeGMqu6sZTfKdQ8TYVhSEDLkCyrV7frxgxCAYg6rAh3gZltNYVpblDvwYQiUCsgOSov1hUTRyJYZYL65Ar84ZMFw/7QASrJL5I18CraBVkq3xh9XqfdQL4zGLEOM0J7slJWs6WPySLmAw4Wrq2Z2k9XZIGmZirwCBZI8bww08mVTpaUhKeZGp8VG5iKdxOJSStZYD5nkIc3bj+qf6EUysBcUcHimpsyFzF3AVmI3sCAAwgPh5CZKg+hB8Lx3iPEU2sW6zllg91A08VczH2nluFpOhTpC7bRZlBxKOwb4yOfSBYsz7QPXTFLBUffta5aiCO7y5ReTOTMSzg+Vx5wawBuYrW2DBn2BJu8eiyqiW+jx6Ftp+4X3D9TNMXnGasSk6JN+qv7e8eVgKUpc2MdYQQhRJ5n3izi+KgiNElgQiRrc2cLAkiVkWC7+4hww7FAU6wCwfBe0OZQdzBuu4cQlGjeBa8B1DIxCkyXZSYBxmrK5ri4SGin/qLROqXKUhgpSVp2Zwb3vtFaZhrB7w3WFAAmzpjqAn6Q4EJYYczE7we7IhJADhr2gLhZCGuFNpyPlDKMePZkMliGNonA8zrNISah5i5Ooc6glvisH5xYTQzadTEOPnHc2rdYXYBAB9NPOC9HVipmy0t8Skj1UHaE7Sc4HU5L10BdQCvkczmVWKayS/WGzhvBTOpFBaAVKUUpmNcDp4GGX/AGRSy1Oc6gNiQB5sLwy00lGQBCQkAWADNC1de5iJgsw8GZfMop1MooWGPPZQ5g6RWl0RmEpfMWJP9KRdyRp5xqGJYtLljLMSFHZLA/I6QpYjjJmd1KQlL/AgMP8AmRrArKK0Od39YjAtyIAXQ5ySTY3f8vRohngJDIFucGUSCTe58O6PrEFXTBJcly9oVD84EETxzKFWjuJSzq1J39Yt8P4iaWaCv+EosvoP5h1Hs8cSpYWonq3paLEylLbGLe6UaR3NDrKJ0OLhnBF3EZfjVQubML2lpLJHufGG7gnHsuanmq7gDoJ1A0KfAOCPOFbFJHZqWg6pWfMPrGsdjr7i/wDDB6hs4KyClDAHcmCEuZZZ/pP5RSpZRIEXsjJV1SfcQsFPcEDzIUy0zBYsrcHePCkybW/WkQU62VfaCZqkkMfWCE7hK1gYzKwxZrZR6R6JP9IJuNPGPsRteE3zFEkB3J8vrtHySwIKgSIlpaQny1g1Lw6UZau93tusa22dXVoQy5h3huYhMt7P15Wj2M12YEDQQEwJakzZcpTALWlKV65cxAuN9YY+POHPssmWO0K5s1agWGUZEgaDXUi8ZT0kWczBu0ppsw0RlKzFS7Au+XS2kMmDy5E1GSZ3XGuzwEm4MWBS+Z9Du8S0dNOKSUpUpKSxKQSAerRoJavidH6XqkK+2TiDqmWuVMIDa+R6iCFPULUMqUOT1j6vDVKuYvUtHMQxSl+o/TxUuhOJp1IA5XdxITw9P7q1Dum7a2GpIfbWNO4Hw+koCVVE2V20wAy0vmUmXqFFgcpVbrCjhwWstkIJYk/0bgAiKUoIQpRCVG5LqPw3sFHUlmgT2DJ2jOJj+qopbZUAT5M3CtxGSEZyoMbhrk+AhQqeMZxWQlQlS0nTVSg3833fBoBUM5c4pQnugjXc22G0QYhSJRYv4k3hF7m7Xic0Nlbc8mOGF4Sqo78wlKOQIKlfiVt7x1jElCFhEtISlCQGHM3JPM9Yg4W4hRLQmXM+H7qxfyUOnOOsZqkhS5juHt15ROoKfjjZ2Tz9wucLKk6qEsc1Hb8zAhdQVKCjrc+kcLmlRdRuf00Qrm/ERslXhpCiJtEUZi07pKwJyk/Cp389D6+8G1yyNPT6QtomBMuWohwCC3SGCnr0zEkpOYc2/KBXDnMvX1Ksz4gtFlpux35g9ItYvkmgTpRdNkqG6FclDUe0fZ6AodefKKknurIVoQoE87Ej5iCae3b8TJdAw5ndC28Tz5w7M+nzgdKWxiWqP7sdTGjuyuIoOJ8FNmS4+WsVV1BBaJpNRlj7OlhbkC8VVcmeJwOJGKk/p49ETGPRO0we8fcRMRwCopV5JiSOSvuqHMGI5QVoXj9A19OlSCFJSociAR6GFChwqQZ5HZS2fTIn6QYahsczt9L6hleR1FvgvhVdRPRMIIlSiFlRFiQxCR1Jb0grxpSK+3pUu6FISEchlPeHqXMaeuWEoCUgJDaAMPQQm8eJHYSzuJqWO4dJdjAHctMnW6g6l95GPEE4hgyFywzA8xBr9nlF9nkTS15ky1tkBveAaVns9TpGiYfLASlgPhG3SAaQnJmcc4kE/hSjnd9cllnXISlz4C3yhZx2tkUiSikSBNPdXNcq7MHUIJsV/IQ48RrKaWaUkghGoLHUDURlOMllACwtYeEP2sFHXM2NGHdCzMSB4lQ4zMM1PZoWucpkEKL5y+3jBmZQBU1pssy5ifjQWbNzLWP94c/2aUyOwUrKnMSO8wf11hc4rP8A1Cb4o/8AQQtbUBSLB2Yna+5sCWcOkIlrC0JGYAi/WFri/tO0CsvdO4vDHTGI8WSDKU4ex9oGlhC4PURsXMXqVZCQ24CvrEk2oJbkNtnitLNkfhHtHSICJFh6kiJb9Y4qVMlY/oV9IlSbRSnnuzfwRcQc9LW9MOaS0W8DrcpSOZy+sUaT+Gf1vHGGH9/L/GIq4yCIRY3T5BN0nKR822IgdiMw2G5gwYC4j/G/4wpQNzjMu/AkUhCnixWzPhHT3jukitV/H5D2Ea4XIEzy3ZkM6bsY+U85rxFU6R8RBMbRKnmFe0SY+REEiPRG+RP/2Q=="/>
          <p:cNvSpPr>
            <a:spLocks noChangeAspect="1" noChangeArrowheads="1"/>
          </p:cNvSpPr>
          <p:nvPr/>
        </p:nvSpPr>
        <p:spPr bwMode="auto">
          <a:xfrm>
            <a:off x="63500" y="-566738"/>
            <a:ext cx="1857375" cy="1162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37" name="Picture 17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275499" y="784974"/>
            <a:ext cx="1538810" cy="96274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39" name="Picture 19" descr="http://t1.gstatic.com/images?q=tbn:ANd9GcQGWpTGXWq4_AGvg8pgxF6jEK5_E805TX2Z6iD1VKYbdPL1LN0N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407184" y="217691"/>
            <a:ext cx="854927" cy="10486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AutoShape 21" descr="data:image/jpeg;base64,/9j/4AAQSkZJRgABAQAAAQABAAD/2wBDAAkGBwgHBgkIBwgKCgkLDRYPDQwMDRsUFRAWIB0iIiAdHx8kKDQsJCYxJx8fLT0tMTU3Ojo6Iys/RD84QzQ5Ojf/2wBDAQoKCg0MDRoPDxo3JR8lNzc3Nzc3Nzc3Nzc3Nzc3Nzc3Nzc3Nzc3Nzc3Nzc3Nzc3Nzc3Nzc3Nzc3Nzc3Nzc3Nzf/wAARCACDAMYDASIAAhEBAxEB/8QAHAAAAgMBAQEBAAAAAAAAAAAABQYAAwQCBwEI/8QAOhAAAgEDAwIEBAQFAwQDAQAAAQIDAAQRBRIhMUEGE1FhFCJxgSMykaEVQlKxwTNi4QfR8PEkQ3KC/8QAGgEAAgMBAQAAAAAAAAAAAAAAAwQAAgUGAf/EAC8RAAICAQMCBQIEBwAAAAAAAAECAAMRBBIhMUEFEyIyYVGhFXGB8BQkM0KRwdH/2gAMAwEAAhEDEQA/AFu51Bb1vJ8vy41H4jE8rg9v8VTY3rQTtMpIX8rhhnjPUfb+5qiaCZ0ikZUEcyibfGQVI/49K+IxDhj0Ybce5qh65ixjNayw6lBI0TB4+jCkC806Q3U1uOJInIIPQjt+1FxazpP5+msYpsZ+TkEe6njFc387yPGt5beRqBHzyKfkkXsR6Hnn7VSzIXIk6cxfILFWDESkbGOetXh+E35WSM8q37/8iuruxaRZHXkY5xWaOO8MsLzF2QNjc3P696ojAjrPRzN+kvK2oIsLLvmJjXdjBJ7nPbpXWs2t3Y6gY7i22XUbAoCOHweMY4INcWABkYBU/OQGbovPNMI0y6tbGLVdSOLZebSPO4u3ZvYZIx6/3hs7GSlGscIBzPRY9QieBY/KWN2UHYBx7jFZ7hyOFVQGYEfLjj6190hUvp5ZguDGmWz6sAf+9d6pPHGzLIw3AdeyDvQieMmdJsCnEVPEUipOokYbV+YHNLNldxXupXEskixiGIursPljOQAT+tGtXs77xFbxW2lQmS5kIO0kLhepJJ6DkVr0T/pZqNsJ/wCK6np1vHcRNG8aMzsM8g9hwRmgPfRWMWMAfp3i2odlbaBEzVV1G0uEu9SleZ5hujuojlJMdCrDuPsRjtXoXhg289rBcxxJPqGqQo75TkFMK56YyDj7kGutN8B6bBavby+J0u7Zzgxx2y7M57fMSG988U56ba6TpsUFhYXUEaImFhc/Mw+5yc0MeJ6ZXA3dPg/8ibUWEHHeAtW8EwX9gJbhfKuWG78uCCecfX1rzTVfD02mXXkXYZSx/Dfs/wDz7V+hLiZHhxwyHngbhj3pd1LTbbUY5bbylmjkHMEnJYDkFD3wccjoRWnTqa7PUjBh8QQQoAuJ4e9r5akkkAHHSu44D0TnvzxxTNq+hXWmO2+OS5tB/OqkyRj0Zep+orDHDFKN8BDjoSvatGoK3IgmyJhjtSTllPHp2orYxyAnaPlzlTXSWw2D5ME9ea2QxeWoKk/Q05WuDBMZXHGkNyJZ8uvcZ6HtWa5eW6m8u2TLenoK3mNro+SpAPVmPajujiDQ4Lu4s4lmMyBWM7AkYz0FYms83U3kNwg4x9fmCC5MxQ+EbO2s1uL298y74bywOB7GhepCWS9FvaOwVD8qZ4ArcbqXUXleJmMn8wxVmk2bfGCSdCHJ70C25KUwJ6cDgSWejTtHukXJPtUp4i8kRKOAB05qVnnxBe8vsnh1tqHwtxe6fMiw5uN0SKmECnsB2oq1tm3NzCpMSELk/wBeM4/zSfe3DzW0DM7mWHOS2Dx2wev716F4Z1O1vfB1hYyrFHcNeyCRiMYUjPmH1wPlrYHzLEZ5mGwhLsyshdEAZiucxg9+OcA96s8a2Ulp4ftWRoZ4vP8ANinWQMxBGCp46dD9qzG+bT7tLqyYBYZ9qh2xujz0P3H71Z4/vLK51HS5o0EdtNbCSQQhdwfJDZHTIOM+te9sSDpASSC6tyEBUMCGFXeF9Ivtatbh7hGjsYQS10R+Zl5C+/OOa0zDToTbQWN1HN8SjOoEZR1b+lweM0weDdcFzpH8K3KkJjPlovAzjrjsaU27CQYzo6BY5z2iU1ytneQZjCM4y+098nqO3/NO+t2L3/g7TGicoAyq/wAv12jH1xzSpqKFYJLa4g/+TEOHI+bI9+/SvQ/C5tdR0qC1nO8xqpUZwc4HIr1myOJp06cI5IhLS7eTRdKSN5TPNIA0km0BScdhnpSfreqvc3nwiCSSWUBisS5Zh7D7Y+9Onia90+TQpZTLJBeodzRPNwQG5wOmAB26d6r8D6dFDpMV9JCvxVwNxkIywXsufTFZ+v1i6WvcRmMJyMzL4a8OXsERuruVop5wEMMbFfLjOMgnrnj+31opF4Y02W8iv/xPioV2pmZiFcAjcRnk4/vRwOocgn5sZxSHqevy2eo66ulQxhwys8g/MXCgZ64x279PvXN0vqtZY204OJ7sZzwIxaZpSJqN1PPcTySIxxGZcKoIHIUdM4xX3XtE0zVJlmlskM+0A3I+V0A5AB+//nFJuh6/qcDTyiC/uLN4l8yQggrNtySDyT6+mB0FErDxcU0+eQW8tz5bebcNICNiM2B29Mn04pi3Q6tbd6nOOBjie+Xh9oh22iisII0jkkjESqu5WJPPGT2P1+tblKM+y4wrsc7l/Ix9f9re460sJ4o0+W8jE5ISUsY2ZgQpA5Xjofb3rVZT3aRXsVzKxJYvGZduAuQQB2I/eqImp07eZnBl7tPuGGEYbi2k8tlkPxEfqf8AUT796WNQ8IWl+zTWMphuDzwpRvv60y6bO72yNGQ42jMT/wAvrg1uhlt2l+bMUno3BJ/sa29J45WTtt9LfaZdmkZTxyJ5ReaVq+nNtlhadQcEgc/sP8feqI9SjDYmDx9iW5A+4r2oxwuAHjDL056ihWpeFdJvVd5rcZAyZBgMB9a6XT+Iow4OfmIvRPNNPsH1u9kht7lEhjxIzZxk46CjC28qp8PC4kcHGDWW10K8s1uLiyiMVu7Eo0h28Z613oF/C+otZzNKbtcEooLA56c0rdeDloDYQOkOaVpqW4LPGNxHP1rTLDHHlgADROYC3gUyKF4pR8Q69bwIwWUcccVzb7nfcwzmUOBL7vVBGwQuRj3qUifGXGpuzRZCL0xUqfwY/uPMFuMTykhDFELhRuYL2HT/ACKK6fJpkWmSvczTidMCJACCGPYdj0rEMx3EkMgKllKEep6/4qhohbWqGUktIxYRn8wHTJ9M10fGYyvMLXWqRS6ZbxCCRZ50LTFiDvYH5SuOg9AfU9etArm5mWQrIPycANzj2qqVmeZ3PU8nnmpGMNuK7v8AaTiifnLYEtluC728yHaV6kcEetemDTYF0Sx1pfJ0/Zb4jATHxHTGB1+nrmlvwDotpfagt7qg8mygkBRX/wDtk7D6DGT9PrXoviC9tZZgI0WSOMY3tJyT7VlazVkWCpP1P+oerUCkFsZMUo1j1ZG+Kys4I2cEN+mK7s/P8N3xkuIvNiddoHUHuPoev+KISGzmgyA8L5+Rm6g+xoRqi6trM38MQb1mYMsrEj8o4HTjHJz71Krg/B4j1PiFVvDcNC13ojeJdI+MmuJ4LjblULZR9q9xnqeTzzXfhnxhNBo0UlzLAER9piwVbbjOaTlur7TrSSyW+l86N2WSML8qdQTu+5/WuzHappVxuHmag0nz7VBWNO2DU1FFdybXGRHj6VDEdYb1rV9Xk+K1W2urmNJJzFFhjs8rHBA7fWs9lYXskjJfzyw2sKr8T8OQzyg85GBk8YyTnpWO+NwkMVrZXj3UQwViwBuGMkgY6DFbLTVXVdQuUtGFvIY1MhwTCmTn6Z7Y9+lVWvYmEAlg1ltXoxnoJ9uJbgQE6TcT3NpaNIqNKuNiFMbiehIAI7Hpx1olpmvamsfwHh7N8PhVDbVwVCDByDjrzgdTyAKxWen3FxZyhtUS3Sdt0dt5ZMkqZ4IPTOe361js9RttJk1CGJVR2g8lnx+dl/KR6ccn3z0qbFcbWGYc1tYPLbjH74jJ/D9I1ZIbO2MWnxbcPMkWMyjqD0wf8V3p8Vrpt3cQnU57m5SDkycoAOy/qDQTT/E2o2T2emanEsdirLM0c8edwPPfr9+9Er+y0fUrtjFmzgnjYwT7thPPOQD6euMZpd6W5RjwYLZcBheVjLpF0rW8Z/IxTOAcEjsaLfG/C2Qku23ou0SEjJ5OOn3pDl1vVBDBcLFBeWcLeTGRgOeD2547/ajmmazHLEvxJjnVxkuv+moHXcSOOvfjFZWo8Of3AZ+O8ItLtXuMb4HicK0E7x46bWyK0yCWaIo0iSKeoYYz+hpNvNRuo9PnvYxDGkO5I2Zi28j0HBx7/pVdn4yfyovi7XyjNFvjLyDDnjIGMnuT64FJfh+qHqr7fPMAag3TmEte1BY5Phmt2bt+G/b6GhPgfyBqN3f3UaxyFyoUnJAFA9Xv74zzakYXEEbsN6jhvvQW0v7ny2n3OsTP87j3NdFoarimGbP3mV4iUUKFEePHHi61CGKB84yOOppD0/TrnxDehQx2AZbnivs1jHqFyY7MkheWZjnNMvhaKPSnbZOJZCfmAXAFPuBVWSOszDU5XeRxN1l4eXTo/LIXNSjkshnfe3epWIzsxzAYE8V1C/0++so541eK+8wCZD0CgHkHvzj9Kpiu7J4wrxiSQjLv05+/WvvhnRn1bVYIHkRFeULKc5ZB1zj9s56mi6eF5Y9XlMQ32CysqytHnev/AOf810rXIrFT1AzGzgdIMGj3Eto9zGgCKygru5O7OCB6cdactM8HW8NtbzzSrPcKAzKPyjnP7UNM7rqkKXaCGBZEDIPlAUYGT7Yr0GE2ZxHayKydthyKGjM68wW7MR9aWVLy5S5O7D8beBjtisuk6uthiPUo3lsnfakwx+GfQ0w+KLZVvVLK34kY5HtQC78m8059LCNhnEhcewoaqo4MCcZ5jVrmlrc2EKRwqyth0lHYGlzT7q9sbi7066lWOWAZQsOWGM4B+nrWjwl41WGW30TVIWwreSkwIwMdM5rT48tBDqltcwEeayEOB3A6Z/eo9QbgywUBgTFMzSpPc23xIjikzKO+44yOcd63DT5ra1sb91gS1WQB85bJznJGOmMD9fWrbu2srgQ3bEb4lKvbsNodeuAR0NVSJ/ENNWx02eW6eJPNdcBRj0Hc4z/7qjZBAnX+H6hbahs5P34mqLTLu7luNQ0K5inhtAwjSRsORyWIGMdTX1INKHhS0kWaVtQvJQpCOQCCeVAPHHc1r0OyNwrTfG/Dx29ltKRtu3MOi+3UcfbtRXUBJ4igsdC0aJopY1WWQzKyLFhslvbr260u9h3hQeAf3me3PZkbTgZ5i5Hot1d/ExWtzJ8Vp7kqJCEynJwMgHd39DWaE2/iCe2h8oCW3EhnuG/D45K7iM85/wDO9MlhHMZ9asp1sIrqJAzXTHJk2rjC8ZyeuPf713IotdEsPOnhtppCoWSLDKwByN4XqRg/96JvYE/aMAWOxUEY47GYItE0eSy0ue41G3vr95MyxvI6nYo/L17ceh/tQF9QWecaZcSrHZQysSyLv+mOeRwBn3zzRrVtPj0nV4dXtrq21PdNloreP+rpxznJyKs07T5rrVZLmCwtPOmctLp08QHlLj82W6Z6Yx1P6XVlIyTme1Pg4U/n9Zgsbi50fTfOEyNpM8hzGGzLuVeCB0xnH+cV91+WWDVmiNwAl0gE5gUY28cAnrn14+9GtE0vw3qsDWt1m3kidzOhkJKjJGFO7A6DtzWWDwtpepC4ns9QjmgWQQwwSXGGRQTkEj3Gc1QaisEhu0Ws1Oy7CdO8z2NtA813YQzyXGmRIFjJnCgO3A54z6ff6VjTw7exxS3c11EgtJABZuxEvbB9OT+vFNS+BBNqM6+cbGyCqPKhO8yOACTkk4H70zaXoVjYyvJGzz3DY3yyuGbI6H2+1XClhlT1hLL6vLwkQDoXiHV4vNRPg7Sch/KuJe2BjIwT2rfL4flksUs7i5SPYMBIVwPcknrXocsEbpsLnJ96AXmmxvIWEvLHuc0UALwInYqXe4RdXTordjFb4ZyNpVRnA9a0W2nm2I3AjFMOlWlrYTzM7AlgPmasut3MKsxQgCs3Wu2domR4gxXCDgTDLfiMgZqUk67rIWfbE2cHnFSomhZlBia6ZyMx38O/9PRp0r3CKzSbcZU9Pei9vp1lZXW4oEKjBV+59a9Eujb2VqzOQqgdfWvMNdna7vpJANqngCq2JdQcs+Sesj4rGZV4n0ix1JluIkUOpAJUdRVWjaW1mu1OVYnDe3pWzSomBwcFO4Jq6WdbafbEQM/y01RqSp9XSDDZ9Rg3xhaltPin2gmI/Mc9jSO9wli0sjox/DIHPT3r1C4iW7spInxhl5rzTUrOezuCk0ZMYyjZ6YpxiGG4T0puYD6wDOLW6jEqt5d6o3CQnIY9qOza1JrdxaxGCQ3AiRA4bhSM7sjvnjml2fSZ4pG+Fk/DflVb0rRpOj3y3sM3mbXVgSBk8fWqFk2ZDQnlit9jwpKm2Z4pgVljbDL0IraNQ0mztLXT4LKKF1YNLeL/AKjKP5ARyc9+3PStGt2M00Ju7djLPGoUhhyyjtnqcZOKYPB+m6Hr3haBNUs4hcJM6CTBWQfNnAbrjmkLtbWKRawJwecdpr6OltHqdrcr1EDG8MXhptNg09Zr24bKLGMyAMSVb3469MVhj1a4Q2lhN5kWoBwsk02UaMZGAeeRgd+vvmnObwfqGnaxHq2h3SXMiDZ5UzeWQuP6sEE9PSl/UNUbSY7m+1W3kg1eYmPyp1yPKxjAPH6j1x0qunvquz5RBB/zn6Ym1VcC5VOV+e016V4dsJdYbXb+3k1C0CsLjcU2o+PzlB/L1xnpWGTSBZzprHnw3WjQSbooHbe5jyMsARyASPsap069lsdGiSxvZ5rOQgXf4ZIhBOMDHY88GiFhZeHZru706fUr62tRGrWkLuY0UY7ZHP1PHH3q7F1bcTx+/vB2rfXYzL07iAprrSrm/ZbPzLFY5vMhuAu5XcDBRu2eh68H61r0qO6uptR1DUNYubHyYsbFQBpUxlevTOfSjr29vL4dt7KS1MWnC6J/iUZQscHO71yxGMn1HpRHSdGdr43VnqUMtpebYjHcZyIlXBJPQnBHbrzVg6sOBgwICKDYwwcwda2GlajaWSG3S2CBmaQRZExIwTnPzH360Yt7FtRW2S/s7aG1tFxEIzhnBGB0xgfc9qP2vhux02LbbXMslrt/DRzu2n/aeprLqV/ZaTCEcCWd/wAidSaMun2+p24ggRY5ZST+knnQQwOZZFiVPlUZ6UL0e6eZzKVO12wuT2oRf2OtateRXslnJDp2cyozhWZR/tznmmaxjghSPLE55wRjb7Vaq1LCQhBxCkKo4ljFxKd54weKErIBEssp2Ac5Pp3rdfXS4uFVgGRCQSfakjXtXMgWGGTEYXAVTyc9zV26yKvE71HVknug9vI3koCAxOM89aXNT12WZpFQsQvBNYLu7e4naGL5I16nNCpzufaj5QdSDwTUFAZ9zTNurD2bjzLre2k1CZzuHHJJqVt0hGeJgmBg+v0qUUsQcCegCe2a3qk92d0nyqB0B4pdjmNzLuPTtVmoX7SxGNB8x4rnTbUhl7CsJGNjZJzOddyzYhSPbFbk4+9CRJ5s7O3TpmiOqOIbfaD2oPAruQE5z1pjbk7Zc9cS46q9vJhD0HcZFfdTgn1LQJvIwssylGcrn5fb0q9bKFI2e5HX1q6zv7ZVNtE/tj2o6IyHFZhkPM89+Hkjj8qcAEfze9X2N1dWLF4CQ44KnkH7U3XOmW+WVwWRz1HVc0AfT7uwvFKp5se75Wxnj3pY27WKniaFuzUordGEcJLBbhIvJUKxUHGOprvw7aPbR3EUi/I0pYoQMA98VZbS/JGehXAINEcIJDIFAZhnNc3ZawUoe83hggCdx+bB/pSED+k8rVzzxToI9Qto5IwQQHQOoI789DVBbPerY2GAP3pQsQd3eUdAesov9F0jV45ldpI/iE8uRreXbuHuDkcfSht14B0q5e0Zru6Jtk2AuqMXH+445pgCI3JUZ9a7EaDkD96KviWprGFcyis6e1iIsjwDbtarZy6zfPZgk+RsUA5/errfwRb6cxksNY1WE7SEQshRfbG3P70wlFI7j6E1U9vG+Nxc4/3Gr/iuqPBf7CQvYxyzQZ8DFCoFzqF1JjqZJwM/pXdvJZQMTaxGRz1ZEJJ//o1tFrAh3CNc+uKyX17DA/lbh5nHHoPWrV2X6xxXktn54lxiZL+5uZgY9ixgDJBbcxHp6Chl5rKW0IaVNuwdTxX3U7+G3LM0mJMHLUi3l3carqSRQxeYmRuIGAfpXXaPTLpqwg/WQ4+kLHUbnWrgRQoVjZuqjANYdWsYrJCsm8SrwD1NHFeHS7J3lATA/NSrNf3Gr3BWOP8AC38u3pTWMz0nEFyWbC3dhwCcsT/ah80Pl4UfmJxTHqVzFGixZGd35R3oFdAySgr2yze3tREzE7wqjibbNRCcQyeW5X5uMg1KHNId5XOD161KIViW6epwxNPNlAcfSj9jasi5b0ovdaXb25BjUAnsKzXREMDEccVlVaY1D1THWvbyYs67N+II855q7SrV0Uyt+XrQu7mDXJd+QtdT+JI4LRo1Zd2MYqJndmVB5JlGv6szS/DRnk5HXpQmDS7iWRZI5GB9j1oVPe7rjzXY8nNOGjzxtAsvOMVLGKkfMoCS0vt/OSMRzZJFE7Bd0gDITjkGshvIXkCjHFGtLKs2R0+lH8tXHIjKZB4MrkT8ckx7c9cdDWppU2D+rpWi4RdwIA6VkbYpy1Cs0FLpjEbXU2K2czqN94PPTtitEZoeb22E21x5bf1L3+1a42zzGwkXuV6j7VyOpoNTlDN+m4WIDNys2Bj15z6Vbu4rKjYA5q9T8tIMs9YSwHgVM9arBOK6HSq4lcQX4i1T+F6Y85YBydqZ9TXk954huYdTa4lL8/myOteuazYR6jZtDMxXurAcqfvXm+u+D7bTNP8AivPmmCOC+78oB9u3NdL4LfpqxtPuMjEgcQZPfSa1OsVsGffjfxj9aZdPtYtHjE0pTzCPy+nvS5oWrWWnT7SgYO2Q5rrxBqq3TlbeRsyfKFJrpNuTme7xjrKtWupNYvdkbfgISWI7f811dsNNtRDbKd7AADuK0WscOk6aHcZkZc8D9zQU3ss8zzM2+dztjjH8oqwGZV2C89zBdyJBKxZj5p6j0ruIGHKsc7hz60WXTkto9853yvgk9h61ke3YzBSORyD7UdZmucniC5NsjbsH0qUUtNNMpdEzuUnP0zUq+IKe9LK03zMc0K1258uAgHpWyOXH5e1LniO4zxnqaz7ThJmu2FggRPcK+0HB70p6zGba5YFuaY7jWIrO2K8cDqO5pTu5zfXJlc4U0DTowOT0ip6T6sTyhGAyO9OemNH/AAxFzhgvSluK5gjtgvBYDFadL8+VMg5U0c155MikjrC9iWNwcZ68U6aSjKu40qacyxsAw+YUz2NySOBxVl4jFU3TyndzQ+6uVUfP+tdzzEE4oRqMu9MAc+lXJ4hGbEl6fMj3RjcBVVjdSxOGjkK4P5T0r7CJFtj7iqoCjq2D847VjauoWPtQZMc01rVpu7Rkt9Ud0/Gizjv1rRHqFswycr7ZI/vQ/R1860kZ1/L3r5a3UcjOoIJBIxWHdpCmcialOqS3joYbhuInBZXyv1zX031qvBPI/wB1DICA7qBjOCasGMH6mlDUoPMYxND6gjHEaFvsTWO8DXsTwyoPKcYYNzkfQVaBmuwOK9UhDlZ7gRNuPAlk+TDMyd9rKCKFXXgaRYmkW4j3L0wuOPrXoTHNYb5wUCrz61s6PVaq2wKGg3CqMmecS6RegCKaY+X7tnj+9a4LSCNgqBd2OeMGjl2Fjfc/AoZKy/Eq4IwVI5rp0P1iLEtOzZC7tmjBCOv5M96Gi38uYxzrtkj6qRzgUxWIhRRuIMpPCgHn71ZrVvFdW4ZPluAuAR1I9KZA4gcxbGlfE3UkhvJ7dSAU8kDkH1qUa8MyGaGdH2rJG+OcEgf+8/pUq4EEyqTzHVf9OlHXGJlOT3qVKy7fbM63pELWmJlAJPWsoJEJwalSip7BBjoJntGLzEMSafvDqr8Mhx2qVKK/tnje+FrdF848d6OWwwnFSpQRC1zl+XOaoljQuhKjOalSrS5l2pqEsm2AD5e1KWnyPmQ7jnNSpS1Y/mGjLf0RHPRGP8KkOecGliB2W8cBiPnP96lSsqzl7MyqEhljPYEsSSc/LWkdT9TUqVhv7p0S9J0K67VKlCMtKDWC54VqlSug8HHpaL6jrBcqK4AcZBavnw0McrbYk4AIyM/3qVK6SqItPt9dTxxARvsB/pAH9qwsxZCzElsZyetSpTMF3gy1kaLV5xGdu6IM2O5z1qVKleSGf//Z"/>
          <p:cNvSpPr>
            <a:spLocks noChangeAspect="1" noChangeArrowheads="1"/>
          </p:cNvSpPr>
          <p:nvPr/>
        </p:nvSpPr>
        <p:spPr bwMode="auto">
          <a:xfrm>
            <a:off x="63500" y="-558800"/>
            <a:ext cx="1714500" cy="1143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42" name="Picture 22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9963" y="217691"/>
            <a:ext cx="1885950" cy="1247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AutoShape 24" descr="data:image/jpeg;base64,/9j/4AAQSkZJRgABAQAAAQABAAD/2wCEAAkGBhQSERUUExQWFBUVFxwXFxcXGBwZHBUaFhoYFxgYFxcaHCYfFxojHBgXHy8gJCcpLCwsGB4xNTAqNSYrLCkBCQoKDgwOGg8PGiwkHyQsLCwpLCwsLCwsLCwsLCwsLCksLCwsLCwsLCwsLCwsLCwsLCwsKSwsLCwsLCwsLCwsLP/AABEIAMMBAwMBIgACEQEDEQH/xAAcAAACAgMBAQAAAAAAAAAAAAAFBgQHAAIDAQj/xABLEAACAQIDBQQFCAYHBwUBAAABAgMAEQQSIQUGMUFREyJhcQcygZGhFCNCUrHB0vBicpKTs9EkMzRUgoOiFUNTY7LC4RZEc7TxxP/EABoBAAMBAQEBAAAAAAAAAAAAAAIDBAEABQb/xAAsEQACAgICAQIFBAIDAAAAAAAAAQIRAyESMUFR8AQTIjJhFHGB0SPBBZGx/9oADAMBAAIRAxEAPwCRhsTghBDeOG/ZR3+bS98i3v3eN6bIMPg5YkaODDm9tRFH7fo1X+6W4kU8kQkclTCr5b2uSF08herNwmyUwoWKNBkHC3KvByzUsqxxlvv8FvS2grBu1hCo/o0HD/gx/hoTtjdqBWBXDQW5/NR/hpmwp7g8qEbUmlY2Aso5nnRPIqgpNiop26AkmwcP/d4P3Mf4a7bG2FhjIQcPAdP+FH+GpbcNa92ZKFlo3J8dFDVomYrdvChTbDQfuY/w0NbYWGt/ZoP3Mf4aOYrGAiwocx0rVJsDHGltCbtHZMAY2ghH+Un4aU97FjhjusMXsjT+VOe0Hu5pI3/PzQpmO3JDJ6QqrtgHhCn7C/yo5u9thWYiaOBUQZizRJoOd+7rS9s+BghNtaJ7D2e0hkR/poQPPUr8bV6EcEcibrokeSn2WlsXZ+BxqXh+TSZfWCRoGX9ZCoYeZFGId0MMosYIT5xJ+GqI2fi3hKSRO0bqO6ymxF+OvMdQdDzBq8t0d5PlmDWVrCRSUkA4Zl5gcgws1vE0yGDH6APLOqvRJbd7DD/28H7mP8NQ8Tu/AeEEI/yo/wANa4reOxIy2oZi94GPAgVkviMUdGrHN7CsWwsOBrBB+6j/AA1xlwWEXjDhx/lR/hoBPizkz5yTzFL823kPEEnxvSf1W9RD+T6sZdq7dwEAJ7CFugEMd2PQd340A2Tveksrq2CwqrlzLliUkWIFmJXvXvxsKTdo44yyFrWF+6Oijh7+Ne4OVlJK6Ei3xFPk5cL8ikly/A8YvaGb1cPh1/yo/wANLON2kQxzJEB+jEg/7aGy7VlBAzca3kRjqxvUbnk6kx04x4/SjhiZlOuRb/qj+VRlkB+iv7I/lWwAN/CuSi5rK0SmxVDyA9g/lUiPJoMi3HgKjha8CHjRI4sfd+OFlAMUR840/DTps/Y2HLD5iE6f8KP8NVxuXibm16tHZfEVdF3EwkHYWG/u8H7mP8NczsTD/wB3g/cx/hoka5NRnA5tiYf+7wfuY/w1ybY2H/u8H7mP8NEXrg5rjipN9sFGuNlCxootHoEUD+rQ8AKyuu/J/p0vlH/CSsoGEQsBtlkjjKuVdVWxBsRoKZtn744kpftAx6mkfCRqVW/1V+wUwbCManvcK8vPig1bWz1sGOLlUmXjuvOz4WJmN2Kgmu+PiNrjhXLdeRWw0ZXhl0ojPwNSwh/jTJJvjldeosyGtMEfnNakTkLxrgHXiDXT1plUVfRKmPe0rRuBrlhsQG4V2k4Gsg01oySoUcUhMhCgkk2AAuT5AcaVd5NnYgvkOHmPT5pz/wBtXBu1sUJeZh339X9BT955+wdaYKvx/D2rbI8mS9I+Ycfg5YCFlikhJFwHRkuOozAXqHFtco4PQg39tfRG++6qY7DGJu64OaN7eo/AEjmpGhHQ9QK+bcdgHineGVcjo2VgeRHjzBuCDzBB50bx8XonNp4dBby+6nL0XbdEUskDmyzAFSeUiXsP8SkjzVetCNu7L7FktqkihlPjYBx7Dr7aCsNTytVUZNOmMcVVotPaZLMR0NL+8ERVorHjUrY23ExIUhwzhR2gvqDwJI6G178NaSd4t4WGJYISVU6Am/3XtSMS++/UOfivQcIz3DSttVrBhzYhR7b3+F692RvZm7ri1+d+FcNrYtS4sc1rnTlcWGv3UvDjlBuw8k00qIKR61Kw/reX3kfyqJm1vUiA8D9Y39nAffVGR7oXHo82tDZga6RrmHGu+24eHlQZcQb2FTSVsYvtJmHgAzZufCuTrcacq7YfBtJoup41zVSuh5Vq9SZ9kzZOFDHvEDzrtjMIM5I1HhUHZ8eaQC9gTR6eJInXIcwPrCmQSaMZM3Q2blfN1qzNl8qUdixAWIFqcNlrVUVSBCprkwroTXNjRmHF6jvUh6jua44qnfn+3S+Uf8JK9rzfn+3S+Uf8JK9oGGWDsbcbCPhoWyKGMMZbzKKaNruxhEGiILDoKqLA7UxKRqEeSxReAvoFFrX4aV1hmxL2DSyi/C5r5efw2V6ctX5uz1VD8lzbHxeRMkaZlU2FuVTgXkU5hl8BQrcDDlMGisbkXueuppkYaV6s8yyQ+iKVf6IXFwm7diRtyGUqbcBelDBbTdcw1J9/KrF2tjssbDLe9Ie1MCZGiWTOkORu4jFBJICNHZSGICEkLexsx5UjLj/U8U2et8F8ZH4fHKM4XvR22VvEIs3akIeRYhfto3ht6sKRZ8VANdfnFNh7DSjJgoIfUhiB65FJ9rEEn2mh2095GjAuxFzZVXiT0Ap2L/j44ny5fwT/ABHxSzScoxr+S3138wAH9qi9hJ+wV6PSBgP71EPM2+0VSqY7GyeqhX9d7H3Vq5xw4hT5Of5mreaIvkl3HfbAONMZhvbMg+1qqr0swxNNDPEySGRWjYoyvfs7FCSpOtmI8lHSlefbcqf1sbADifWFe4fGRS65I2B55V+Olc6kqM+XQ8S7FbE7KUFCJFXNGTyYePQi4PnVWSTX8v8Ax/OmqDDIPULxH/lSPH8FNvhS5tzANE+cuXVzqxABDfpZQAb246a8etHJ3sBRpUQsJg2UhgSrDUFTY6jXXpy9pFD8VhGzk3v43vRaKckC2g+2uy2tw/P30SQLAeHwzXBsaMRxDn+fbXeFvD8+NZMh8vvH30VGWQZULyKkY1OgHj1916I46PJIFOlgB7tK32LiVimBccrBvq3/ADat9u4V3m7qk+yp1fzafVDnXC0S9txd1fKlKK+c+Bp9xEbZFut9LGlXHbIkjlJVDlOt+lbPC4pyAWS1QQ2DLlkJJt3ag4lSSzDhc1vh0LMF4Gt5Isqst+dJj1TFnOBxaiuCXIVZxcHgaConSmDD4dSFDE0UNnSdjts1AFFuetM2y6TYsV2cV16aXqRu/vdlL9tpYXB+6rktAXuh7NaGk6D0mREElGCg2LchTThMasqB0IZTwIrDTZ6jSVIc1Gkrjiqt+P7dL5R/wkr2vN9/7dL5R/wkrKBhELE7QnSOLIFymNON/qivMDtdmK9owuDy0++sj26uIw6xsAroigHqAAKE7QwwQqyG/WpXgjt0WfNfqXhujvfBFGI5ZArX0vzudKbNq7wQ4dQZXChtBc8TXzVhhJMoOtv5U87w7Y+UYdFf6I1++pP08ovjF6YT4zbkyxsTtWIpnBBBpC3j32W5jAuLjUcVIOhHl05i450u/wC2wIwkbEgDh0oTiJwpJYd4661RDAo9rZrla7HIy9qoa1jzHTy6jof5Gl/aeF+fj07oDknpbKTQjDbxT3ugvk0txBHMHwpk2dtGPE2cAgrpIh4rmtYE8wbGx8OXCqJv6RMVctEnB7bAAzwSKG1DEqLA8CdemtTNpbWiQCwLlhwzWv0tpr7K2m2DhVYZUjLuC1goZj9IlmOtgbHXyrfbGzVLx50zIiAm4BC8iTfxNTUilWKe2cVmGV4nQObBjaxPTSlnDxmHEkfRb7+Hx0qw8VsPDRx9pGE1+p3R7VFrm/XhSsuHDMxPFR08fhpeji66AlFvsIrotBdsS51K2uLgn9oW95+/oaO4LAS4mRYYVzu3K9gAOLO30UHM+wAmwo3v3uEMDs9Jc+cpMplNsucupS+pOVVNgByDMTqSS5E8mV/HhWvdtPu867mLT820qVDtCOdQEuLcVb8/mwrpiYLDl40SmugOGrBiSsrG1rWI72vu6HjUgG9gK4hTnGl7m1tdQfyayB7X14E28uR91HYFEqHC5mANrc6M7KxhjPZsmliY28BxU+Q1B8COlC8PjbLc62B4cbijXo63LnxjtinnEIicxhGTtCSVBbusQALMPOl8m2NpRJE22UIIvrU3ZzCZbKpfyF/s1pxG4+VQAmFdr3J7N4bnkbBpQT7BTDgknjSwEQ83ZvdliSitmNrwil4twMc0uZcNJlubEjLpryJB5UD2lgXiZ0dSrg6gggjzBr6Sima3fyk9VuB7jf7aH7a3awuMUCZLsBYMDlYeAYcfI3FK4oXR87YHLY5vfTHHHcx2ItxorvT6K5sMGeEmeLibL31Hig9YeI6cBSxsnDP2q8ct7HwFctPozyMjYkXynlQ3a0IdXy25WA51tvZs7skDqe7flxoVsXE99b8CdSeVqfLmo2kURUL7AuJlddOC8xVi7h45osIob/eEst+Q5UIx0eCeRQXvdgDbh40w74B4Fw7YZFdR3bXtYdaWuVNg1HkkEsXtKWMZrgipuz9oCZAw8iOhpJx218QzlTEvZgeuG4G3C1HNx8OyxOW+k9x5WFZjk+VMLNBKNpCfvwP6dL5R/wAJKyvd+P7dL5R/wkrKaycQIsUVt5CiKYi9unMVy3f2fHMbOxFrWHWpu2titCM0ZzLz8KFSSdDnFuNjVhZ1CDKANKybFi1jwoJsnEZoxUjEvpQPswJbv4RDJKcotYWpe34xYaZQvIcq7bP2k6NYAksbWGpJOgAA1JvyrzeHcnGCXSGSQsA1o1MgW/IlLhT4H2XpsZeDHE5btTsELZbj7aOYQtHMAoGWfKH8LElWB63J99EtiejrFNh1WS2GDaXcEt+7HD/EVpy2D6O4oCCzvM2U957C1xl7qLoPpHUseFFLDy2BDO0tlebZwOJErMgLIQl3H0NSOA72hBJsOd6H7SgxIILky5dQO+wBHO2Qe861YrgRO0Umhva/XoR5ixqJtKePKQZ3tzHc6fq3qNOuy5JPdiLgJpmRhIpTUWB5kgk/AChmK28YyyqLm4JJ4aDTQanjTBtfb6EZU0CggH9a2Zj7Bb2mkTExsrsresGIbzB1o8cbdsXllSSRdPoKxXaCcnV9CTzNyAPYBp4VZG9JIwc+VO1PZMAlr5rrY6c9CfdVOegraSR4h0N80ilRwtoAwHW91PhV2ytmNuR0Pt0o2tkx81YTAQqpfvZtLC/Cw4aWv7evOpbnMuhtf83+FTsVsN+1kEQV1znQOmZGvZkdGYMCGB5WtY112bu4xv23zYFgBmS7FjYa3IAHU8SQBxuEv1Y5dC3LoR1va3jXV8Kw1ysARfVTbpxtau//AKhIJTDxiM8GbUkE/RL3zuQbagqo+qdL9UxuIzd6RTrr82OehN+OvnemfMoHhYNhFk8etPfo52+YZGVycj5b9AbMAfPT3ZulKOJIfMALSKbsASc44ZlOrNfU3J69LVtszaZQkKASQDlvxyG9h42LDxBI50H5Dq9H0IcaBz+NLW8m35lNo9F60l4jfp4DGpVnRgwzA80seBtxRo3/AMR6U17L2/h8bFlDgNwsdD/Osk2wVGiVsTevNYScetM0WJDCqt2tgWgkNgQOnSjWxNtnQEnz/wDNLjkfTClDyh3xWPES5i1gPd+eWlKe29gpOflWFAEnGVALCQdQPrj4jx49t58cvZR5jo0gv7ASPiKIYFgiIyn2efSnctgOC42VdvHtmMqYrZjz8KVxKALAWpx9J+wxDiVnj9XEXJB4I6AFyOi2Ibw71IuIxKjgSepPPyHEe01dGehFG760Swm8D5RE8hI+iDy9tK+I2kToNKidsbgg6igm+SoKDp2WFNtAKMiG9xwBv7asXd6aNsOnZMCLAG3Ucb1T27+00kzArlYLcnkbUGw235YpGaJ2S5J0Oh9nCp8apsfmfJId9+h/TpfKP+ElZSRtLeiaWQu7AsQATb6qhR8AKymk4KhnZCCpsaO7N3hBjkEza27vjS7mrphoQXUHgTQ67GJvpDDu3iwSV9tNmythS4qQRRLdjqSdFUcCzHkNR4ngLmg2zNlJFqo1NXL6MNk9nhWmI707afqJdV97Zz7RWJWzJPigOPR3h8DEZizSzjRWY5FQm9+zQX1tmF2LEeFDsPtOWKT5Nh/nHJu7McupNtSdFUC9hwAtz4lt8NuO2JkjBPZ4fsxkH+8eRO0ZmPMBWRV5C7nmLJ887qmSCF80pDtJe5C+LE6ZbkAHSxvxNIyv69D8N8bZZW6s80yOZsirqioveN1azOWtY6iwtfrejuCa91PEaef5+8UjbB2xMZI4YI1WGLKrsWzFQPWZ3tbOdSFBuSbnTWnb5Wi/OMQBbKTY6kWIsBqdL6AX08KuhuGiTMnztg/ezd75RCTGB2qjuX+n+gTyvyPI+BNUhi8KSxupFtCLWN72IPQjnV07Y27iHUphIih4GaZbBb80iOrHxYADobUpTbu51c4lLyopZpjmzSsASAwBAJIAANteotqueGT+pDcOXj9LK/XZeeygasQPeRT5jtz4ZEUzQqxsoJtkcBiEVw4sRZiAb3ADBrd0hl3aYkEUkkJ7NkAClQBZABmtpobsNR1oTuBtTFSvMGkkmRoyJEZixIaylkzHRgGvp0t0sONVHfkLM/qoaNl7kxYbERzRTyIqsHIYBjlUK7ZWFiPm2zWYHQODcob2nhtoJIbKdRxXgRqRw56gjToaSPlYIWUEMARJwtmCurOLHUd3EzrY/VtyqN2jRvHqdGEbeIPaYY3/AMzD4c+3xrXQDWrEX0mYTsNrYi6ghyJALcpFDHj+lmHsqBGqmFAoydvIxbLoTHEMtiehdm93hU/0m53nSVzmBTICePcJNiefrVCjwpJiQcYoEFr8DLeU/Fj7qVJUbEkQYIItlAFtRajUGzCyg9eFebBwJcoLXvyp4weycgy8hwqR22VKSiVvt7ZxRhIBqovfw4EUBxEOWUOTljZrqeQ0UsDpoO+Kt7GbFEuZD9NSoPQ8vj99U/tNSIlVvWjYgg8dO6ed+Y5DhToX5Fza7GiKdvk0MjXYxPH2g+sCJUfW2ugU+wUwzbqR3DxkpezB1Nrgi4PuNKmwZuyw0KsSVmZhm5KBfKrX4HMxA/Upm2Rt0xp2U6NJGP6tl1dV4hTr3l6Ea/cMuwknVoO4dTKuRjnyiwY8baWF/pW1oHionw8v6BOvh40YwG+eB1CyFbaWKMCDzBFrg+Brc7zYKZjHmLOw7uZCFN9bA2tfjxpcl5MTPH2c2Mh7MPlZHDi/0gLqV8OOh6ipsaSwKAzZluALjXwv1AoXhMUY3yL65AC/pD63jpp50xwbtMWMjmRiwvlEuRQeegU6+NwKOLvaBl6C96VXB2fGbi4mHPXVWvpzHD4VS+0H4D21du9O6i4rDtlMiPFwEpvk4XsQPVItfjoARwINJ7Xw7pIVdWU9GBHAke0XBF/Cq8cvpoVJbIF69FaX1r00YBJhk0sNOVZiFsBXHDtrXTFNwrTiHLxryvJTrWVhx2gUc6w6EEHhXAGtwa4IsDdiJ8U8MSCxkZVv0BPeb2Lc+yvoPs1SJQgsirlUdFAsBVM+hJAZCx4xxuR4ElUv7mNWpLGEDSNM6IQDcyWjAzC4Ct3QeI4a9b0cI+RWR2xA37zwYkyrGzpiI1DZVLZJIe6CwGoDIVF/0TSk0cjyGPKqFrAvKxVQP0T114Cjm+mM+UTEoyyJFpdfVPUqTbML6XHMacrx91dn5547roHBYsLL3e9bW3S1vKslhjKdlEJNQHzdfArFho4gblL59LXdiSzfaP8ADTHKwCEdAPhS9sRtePFQT55jf7TR376sca0RNtu2d8M+Zfgf5VzliB0YXHD2dD/OueEltet5JgSbdAfaDrQVs4Rt9MEkGFxZXh3V/aKMfz4UsehDD96Zj0C+0i/3Ub9K+My4JlvrJKfaAB97qfZWnoTwuWBpD9KZR8W1+IpUl9VfgYnq2GcdhP65ALd+RR5SLiHH/wBiL3Coe2P6t5OtpF/xfJcWP9Sy+80exoyYh/0Xjc+WWC/ww8lCdsw/0YrzWHJ7YvleG++P4VP49+/BQtx9+q/sVt+9jmVQo1OcAW/Sbsz9oPspVw20l/2hNcXRnZVH6K91R52UVZW1zez9O/7u8PuqoMfs0q5IucveJHFdeJ6a8+tLe9GJ0WvuqgEpAGhF15W6j303yyqrctKRN0tvp8lad+OH/rNOdhYjwPH39K1/9VCVQ4a4bgfb0peOPqFN7G/GThLsKr3fHZtpHkjQMuL7gbX5qQgZg2tvo510HAi/dotiNqFly35X48h9tBsVtRg8SKxtI5V15GynL/qKmjo5MHvt1cPKsPGFUVXFgfFSQel1J6FjUzO0FpGzvh31EhBJjLa2fqNdH4HnrrSizkt2h7xbVv0s2re+5olsva5wpaNrPC4A72oAbUZhqChB4WuPCtcNbNU6DGKw0GLZCXMD6LmCZu0W4BJYEHMLg2YAcr8KiLu2GbPHNIUCg5SPnA5IVVCg2e5YENcc72tr02tsw4dO2hbPhibhQ2ZsOw1GvEqDwbx1vxPfd/Ff0iK47xN1K8Cygk3BPdOgGmngKVJNIPTD+7imCVvlSyESEJHNmzZLEglnBGW+mvDW2nGnaDaUuHNgwlU6gNobeDcD8K6bCiR4QjAHu2IIvrzFj48q8l2F2S5YQMq6qjaBOPqka214HQdQKCmtoG0+yNJv5hlfLNG6ORlPdPeuLW4EHpSFvbg1IAeH5T2IK6M0UmRjmuOQKk8GU3zKRTDitoGeZowEDRSeqdJDa1gVOoGoOnHQ3tQd95sLipEUo0M+bsyHQZbi6lXIOuumljqOgoqfZukILbAinAbBuxksT8nlsJSouCYyO7PqG0Fm09U0BtV9P6OtlYlRKhbDlVU3imt2RPeXMr3ykE6XtegW+XooklySYeRJpGBDMbJ2+XUG4JQzW42ID2voQb0KVCaKg4G4rtiG0vXTG7PkidkkRkdfWVhYjzBqLPwphhwbjWVhNZWGHor0VqK9rgh+9GO3uwmAzZc3cJ0+kR1HUCrdllaRLFkUA5+Pzb8jdj6hsfKqD3VwyyOwamnGSIsIRkuV0LqxUso9XOo0ZgfpHj53Jbjmo6Zrx89odcXsVZgWjPhdT0PA28hQLH7LeHs7tI4Zwtnuyk2LWW/GxA0F6zdLdrMO3YuEJsoDEZyvEuQdQDpbmb66EVttLABcUH1IIGUkk2sQCASTa1vcaoStWLutDbsXE3cjhZQLdL3NMkbacaTtjMbyNr6wHuUUzLNcDofvpr2Tkgnn+bc68BHdPjb31yEn599YmuYeAI/PnQnFUemLHgyJEDooBI8SMxv7GT3U9bibOMWzYxwYm/uOS/vU++qn3txnynaF+TONP0S1/wCHl91Xps6Ps4I0PFY0B87An4399IjuTYx6Rz21CWnIGnaRqB55pov/AOtPcKGTnOjH62dvY74TE/Y8lF9uS5XiYfUf/QcNKP4PxoW62zoOQZR7IcVCP/rpUz6fvyPh0/fh/wBAXHSBcPDmv3hGthxOi3AHU2t5mlPeTAzMoSFI41vdzI6qfMBjcc9SC1uFhoJ+3N4csmWJGAsx1BLAC1iik5bkuQp5hSK5yTLg43ykh84KIQCHB6lQCWuCQdeFqklJ3aHKHgCbrMsK4jDvLG5nRbBGY27Iu2pKgEd48CeFDVgaBmFmyE30GgJ4EUU2rP2oWaNcrJrbiVa/C/G3qr0I8aiPJmB7xCjUr9Ui/u8PspsZWLcaOmHxRsCeP5HOvExio4mc3EQuqjm5OgPTgPcaBJtAc+QrV8XeFw30pFI8gG0OmvrA0Rh0wvqDw091SXQNF4ocp/Va7KffnHuqBgJOXWpOezW+sCvt9ZfiLe2jOCu6u2uybsZCezYEDQNcGwKkHjpwruVkwk8WTVcwMZNgO6bODbgMwYG+g8KWnvoB61xl876U2qDKvZjKCpyuxY5DmU5ywY6ELdtLWXypcgo2XDC1ikqA5X4i1rHx6HkfEUabW1JXo92qJMJLE5OaGRoyCdcrEtGb9LEgfq0ybEx3aw8rqSD7DY/EGgXocyvd/wDc+fE4qVlyuyxrLAMoDyRjuyxK2mZo3ysAdbSaHW1KWytyMViJUBRkWQZzMwJAGhJJBuX/AESQSTysSLR9Ie0Xw8WGxEds8WJFvEPHIGU88rAWI8uYFCNj4ORsa2MhgJw+Nj7W4YAxEFe0Ui4BbtAf1hqDxFNXQtk3DbMwomKTQpi5VCKSURnCkE5pFZgq8201N/EV6MZg4sRlWI4GQPZWRl7CVxeySCNjGrkG4DhW1GutiuxYmXCYiaVpYS8svaknMk1rlQqpKgutm1CkkWFr0wDGSzkIMLF2DnLIxRi85AWXOSqhYrFgczZruSLcaDX2sZ3s323sCHa0DZ1EOJiOQta5jYDMoJ4vCysHHgeRBqittbNbDyPC9s6EqQORHny6HnVsby7yf7Px0DRglOyySrf+sRXYKCOBkjB0J8r2vSv6XoVOIjxCWZMRErBh9LLoDf8AVK0UGC0VvWVs3GsowD0V6K8Br2tCDO7eK7OS50B50V2hjA98uvSoWxYgY9RRCSOy6Aaa+6gb2ejjwcYc78FmgE2iTSOJAgA4d3Qm3ibnzrs+GBGUrcWsQRp/+0w4PAARjulWYB2BtcFhcqfK9vZXDsLEqRx4fn3V6lnjAvZ2zikZIvYsSLnXpb4UTwElwVOtqlQLlAA8/ieVcpsLY5l0PMdQfsrrMOpgtwPOo+18T2cLuOKoR7WFl/1WohCdR5fZwpe3/wAUFw4HNnF7dFBe37QShloxFV7vYHt9qKvEZ9fK4Q/Bj7qvc8yepPxNVf6Mdkt8tmeSxaMAE8rgW9/eX3VZuKaymlwVBSYO23JcQ/qzf9OWh21Z7M3j2n8fGj7CaIbQS4w4/XHvdRQPbTXRj1S4/wAbY5/vWppdv35RTD7X/H/jFTF4kgs4kUBlIVTpkubqQbG9hYjh6x6Vy226ns3yi7xjvcAo0JN+QNyBbWyUJxMJuxv9G1+NumnP/wA0QleQYOOUKrvExDA2IBBKjlqQBfnxvUc0kymLOGGj71hfvDQEWvbUE+F/Z40u7a+bYm114HqLjMPYQRp1Bpi2dNKWZnUOGHeckgrysBw4+HtqNvBg8+e6kFkBA/SFjb2AW99F9tP1Ak+V0JzzL4+GlvfWjSEi3uFcVre9OEkvZ7a0UOvsII8wb/dQjCUcwEDNYg2ykMWPBbag+fDSt8Gfsd02Y3agxkXsTqNIeRZ+Wmtl4k+VGMMwUZEvZQbE6k5riSRupIJ99RjIoBRFslyx6kk3JPv0HKwqPNigiln1F7Ac3PQeHU8gfGprbZXwUVbHPdDGfPup0L4a/W4jkUi5tqe+3Pgw404buhocSyfRlBYDoba+/j7KRPR/tbtAgb1izKSFAsJNGW/S4RgP0BVhY45JYm6MPjp99c9NCXsG+lSO+AP6M0Z/6l9nrVI9GW8a4jBrEcqyYYCMqNLxj1Ht46qfEcr1z9Kwts+Q/wDMi/6xVUbsYyVcVGsMrQNMwhMi2uFkZQdOetj5gcKelaFMtzfHYySpIksjdnNGFSPQhZVYsssY4h+9Y20I40k7XxUiRxyxyTLhmEZlSJyjGK2RLccjKe4SPrLTNjdgYyFhiY5vlJT14pQLyKCW+bk1KSWJ04Gw48KV9lD5RhVIJMKZY5r39WSFjIqdLPlPjmFL/LD/AGO20JFxOEUYhQkgikxgUZh2hZJVCRtxBDtA7LfUNS5vZhAmzokz5uwndUYjXs5QWUG2g7yP7LU6714hRhc2hzSpkPNVC9rJl6XSGx8KRd8T2cYhP/DRjwBvHPNHcdTb4XrYM6apiJJlvoSayvHtfQVlOF0eWr2vSutYK40sTZO6JGz48Qr3zC5XpeokL5HViL5HVrdcrA2+FQNl7UkEIjztlH0b6Ua2ThEdgZfUHfZbgFkQFmF+VwDrQ9y+k9SD+Xi/yP8AYuzAYkSxq4+kL/n339teYtANefLzodu7t9cRGzhSgEjLYi3ALqNbEa8RppUuXFBjceqOB6nw8K9E8I2jXU+Gn3VKjhDVETaSILcT4da7R7UzaKpHs+NYzjrNhlS1r3J4ew0i+kLE3kVRwRf9RP4lX408Sy5AGblc26m1VptyYvPIx1tcDxKZST4gW/1Chl0chj9HmzrJNJ/xHa3+E3H+kr7qYtoR6AdSB8b1y3aw3ZYSIczdj434H9kLUqa3d8D93/iuicDtqaNh/wD5Dp5OD9in3ilzF3Mf+BP9MMI/6sQ3upk2wNMOersff2hpbxQ+aP6oA9sWn8FKkn2/fkqx9P36le7VxHYumbRWLKf2UHwovu9l+diPquhOpPHUMw/w39woT6RoApg43Ocix0FmAJOlyeHOtt3ZQjwPoDIpQa6FhbLfopKka8y3SpcsdWNUvBExOLdIJSp78ZIP6OuVr+ILA+YongZROsUxufmyH156BifG6tb2Vs2wiZ57qTDiB3GtxYjKQfqsSQ4vobVH3WOSFUIuVaQdLEOo18uPs8aXKVr35N8iJiIcsjr9ViPcSOdaMulScZftX4+ux14+sa2g2c8nAWH1m0A9vP2VTYtozZUBdso48Seg5k+VH5Z75VQWRdFHXqzeJ1qHFlRckfA+s3Nz9yjpU+NVVMzak+qo+l/JRzPsGtKk+TpFGOKguTO6LZbsbDhpxY8wP58B7qCY+Us9z5KBwUdB+daJtMW7zHXw0AA4ADkKHYkafnhTYw4oTPI5v8DB6NNnGXG3OqRoZLa2zEhFNuZBa+vSrd3hewWx1FvZbWq99C9vlE//AMaEexzVl7wQXvSpmID7/sZdkFlBJZ41sASbiQch7KrDZOzcTDNFKMLO/ZusgXspBmCkG1wul7fZVtR73wwxrEFmlkVM7rDHnMaXF3fUWGvAXPhXm399I8NE5QpJLGY80bMy5FmIs72BIWxHLTML8QCyLdANEPae8qBkxAmljRYZFOG7GVZnkfLkNitrrlFjwBvYkE1G3awwaPGRAEK2IkAzWBBaONmDAaZlZiDY8VI0othcbh8fNLDLFCWhyhQXzSXKgyi6gWVHIS6sRfkNLisDvZhU7eNDEkGGkRYzAGyyCW9rIBcvmDA2Bvx141wUfQx9jfKIlSRivZk3tYnvRvGRc+EnHXhS56Q93Ilwzzi/aIoRbtpZpGcm1rlru1TNtbXyO0q98RzrJGBwYdibajirdonsPgKX95dszYhGR54cjKLBQMrNG2UyRse9kbKxHnQxVM1uys5DrWVkwsbeXxF69p4oaFiui90XyjX2VFTY+t6I4Z+4v6q/YK7A3qez3o4IV0RocHbmBUppmSKSzcVyftG32BvdWW8K0x0fcUXAzG9vcB9p87+Fam/AHxCiobLT9H2EH+zsOL6Mhc69WYka8uHCjs6lzZPVGlK2y9tR7OiEWIJ+TNlEbgEsr2PaFlW5CEhTccC9rHjTbsvG4eQZ8PIJAeasGHtHI+Br0sc1KKo+fmqkyRg9kBddCanLHbpUf5Ox1zewVoYHHU1vYBy2k9wSLZUBZvYCfsFVPhMU0spQG7vKpJ+qrAkqOpPYD9qrD3tZYcM5AysRk429a9y1uIC3pC3B2czYyNm9WKNXJv6zlFJPWwIjGvG7cb0EntJBxWrLbK5QqDgqhf2Rao2IOg8/uatTixfy/IrWSXQXN9fuP86bVAHHa3/th4k+5iv/AHUByXyg82i+DBT9/voztl/6q3KOQj2OhoUqd9R+mf8ASWcfAVFLyVR+0rX0mzfO4dPqwlv25GH2R0L20uTA4Ug8bMfMDNqevDTkNfpVM9Jv9sQdIIwPG7SH7Sah7xj+g4I/oEE8h3R3QOZ0zE+K0mXaN9Rjxe8zQTxJlzJMba6FXLAZuhBJBy8gBXGVgs0hMfZDKvSxMjZidOPq624mtN6MF2kTBdHT5xQL37oIIHjZCDb6VxypY2pvXJOoB0Nhc30vzIHle3S5qeMOXQ3lT2RWxr5jZ2FyTYHhc391bhmY6kt5kmoCysBxPt1+2uqYpwNGt5AA+8C9O4hKa9AhJKIvW1Y8E+9+g8OJrIsSWN21P8uAtyAHKhHCpMM1HGKQqc3IL9rpUKV73/P54V40+n51riWpjYtD96HMRbGyAnRoD/pdD95q0ttT30GulqqH0UD+nnwhkPlqljVl9sXk16+7TnU8uxgHwuGxWDxuIkXDSYhMSimNkIsjKAVVySOzUEkG/IKReum0ty8TPPJI0sIEsPZstpLAvGiyWA6SRo4Y6my34AU7YeO6jTgBWSJaisGhW2LuY0OKXENKhN2dwItS7qUcLIx7sTXzZbXvcXtQvF+jWxbLOohCkIrRgslpDMoZgcsgViw7w1ViOlPDGtJZAFNzpY/ZWcmakKkGxYlaHMBIezUEkAAtCLrJkGgIsBpyUDlRaPZ0QIHZoFsFICKO6NMt7cLXFDIps00Z5ajX9LOfso0G0ob2FJUfPW9G774XFzQZSRG5Cnqp1Q/skV7TNvzvEwx8wePVSq3vxCoqhuHMAH21lUWhfFkXCx9xf1V+wVIEdc8IvcT9VfsFSVSpz6WK0jWCNSyhtFzAMei3Fz7Bc1tPs3NIpLoVMigqhJyKpfvX6C/DjqLgEGuONgZlYJyVmub8vVGg4km4HVRyN6C4XYjCxyX4ad4Ea8Dcfm/GmwjZ5Xx2RcuHoXL/ALTwrJlZ4zdbFSL3B4qRY6cNKVju7hUxSfJ5HhWTWSYFgIVU3yxm2Ys1uBuBprYkBP8AleRbfORnW5OZ+BtYAtpz1tURduyDhJr4gfyvXPHKPTIFKPlMu3FuQLYXaqKDwE3ZyW/xjJIPM3oBI23EOaPE/Kl/5JimX9nL2g/OtV4+9DL6smbpmU2IIGps/G99PyPW3rkv3QhNte4RY66A5zflr1NbeT2zl8v2hs2xtbF4iJop4ykhY69kylV7N7kqxvIzHugaAHjxFo2xNuDBSTZ1Yl3IBTKVtGTF3SWFx83YHhoaGSbeds3aOS2buqST62gtcmwA+1fGrY3DgilwcfaJHI5BN3jVjYsbAFgSQBpXRnNyo1xilYrrv/Bb1Zh4lFNze/KTy+NccT6R0HBHbzsn3tVkvsSAHXC4b9yn8q5SYKFAcsEK2+rCg+xac55PUD6PQBQ4wyx4Z2Fi2Gjci97dqSSL89BXOBe8ngpY+YVkPxIqbtNfnHA0tHGg9kQf7XrSKLvt+rb94wf7BS3179+Ql0VH6V1y41Bw/o8ft1f8+ytcNAMVstUXMXw7i4AuQuc8Ogyys3+XRL04YPLi4Hv62HAt07N3X2Agj40r7l7TkixACDMJFIdeNwoLaDrcaedudLmtX6HIYpMXfHsupHY8B6pCvmH+EC/e58edI2Lw2SV1+q5A8gbCm7aG08LHM8i3MpXIVJJC24gaaHQDiR7LWVlcyOWPMk+83oIa2G9mRwEisMOlqMGJSo43qKIQTXWFQKliIrUUQxWH8KgMPZTE7FtHWOTlXTtb1FQVIj4fZWmD/wChzDk42RhwWBgdOGdlA8uBqxYoyJT50neg+IF8S3EgRrp4529nnVg4zCWkPGlSCQUwx0rnO9eYMcq5Y1wBXeDDgza1A2hL3DryNdJMRxoVtfGWW3WwHtoRkVbIkezWLxOW9ZsuXoQpa/uH20xxYaw1pbhx2bEKOUY9l7BfhrR2TaSgcda7ydK32Vpv1Apx0pIF7R8z/wAJPGvK474SXxkhvfRP4aVlOXQliym1ZAAM3AAeqvIeVbjbMv1h+yv8qysrqRfHLOvuf/ZL2btmXtH7/wBDkAOBboPGuCbzYgkguNOHcS49uW9ZWUKinJ2hcZybdsmwbalOYZtCoYjKtibDUi2vAe4VAw9nXMyqSQD6qgajWwAsPZWVlZDyTTByzktLovD6qi1yL2sNOnlpwoxvNEsRj7NES+pyoo4HyrKynoUwMca5ckkEkk8BxsB06AU57tb54uKKNY5bAA2GSM8781POsrK04Pn0iY639cP3UX4K4tv9jcp+dH7qL8FZWVzMIWI32xZa5lBJyf7uPkoA+h0rnh99cWDcSjgv+7j5A2+hXlZWBC7v5t6bEyRGZwxVCB3VWwLE/RA50H3fxrxSlkOVspF7A6NYG1xpoSL1lZQM1Mg4mQl2PVj9prrDiGA0PwFZWVzRyZJGOfr8B/KsTGN1+A/lWVlDSCtnR8e5HHn0H8qHyzG//gVlZWpI5tmokNY8p615WUQI0bhbxT4aSTsXy5lF7qrXs2mjA29lN82/mNJuZR+6i/BWVlY0cew7/Y0cJh+6i/BUbE784w8ZR+7j/BWVldSNsgtvjir/ANYP3cf4ahzb04lmBMgNjp3E/DWVlDSCTZzwu8uIXMQ4uTr3E/DXQ704m9+0/wBCfhrKytpG2wPtXa0ryszMCSFucqjgoHADwr2srKJIUf/Z"/>
          <p:cNvSpPr>
            <a:spLocks noChangeAspect="1" noChangeArrowheads="1"/>
          </p:cNvSpPr>
          <p:nvPr/>
        </p:nvSpPr>
        <p:spPr bwMode="auto">
          <a:xfrm>
            <a:off x="63500" y="-901700"/>
            <a:ext cx="2466975" cy="18573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5145" name="Picture 25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4944" y="174578"/>
            <a:ext cx="2180051" cy="164135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5146" name="Picture 26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13806" y="446847"/>
            <a:ext cx="1957840" cy="12981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2" descr="C:\Documents and Settings\Owner\Local Settings\Temporary Internet Files\Content.IE5\A4K8Q97T\MC900015906[1].wmf"/>
          <p:cNvPicPr>
            <a:picLocks noChangeAspect="1" noChangeArrowheads="1"/>
          </p:cNvPicPr>
          <p:nvPr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98585" y="6370833"/>
            <a:ext cx="324037" cy="2546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359151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67544" y="332656"/>
            <a:ext cx="7772400" cy="1470025"/>
          </a:xfrm>
        </p:spPr>
        <p:txBody>
          <a:bodyPr>
            <a:normAutofit/>
          </a:bodyPr>
          <a:lstStyle/>
          <a:p>
            <a:r>
              <a:rPr lang="es-ES" sz="4000" dirty="0">
                <a:latin typeface="Elephant" pitchFamily="18" charset="0"/>
              </a:rPr>
              <a:t>Ecuador</a:t>
            </a:r>
            <a:r>
              <a:rPr lang="en-US" sz="4000" dirty="0">
                <a:latin typeface="Elephant" pitchFamily="18" charset="0"/>
              </a:rPr>
              <a:t/>
            </a:r>
            <a:br>
              <a:rPr lang="en-US" sz="4000" dirty="0">
                <a:latin typeface="Elephant" pitchFamily="18" charset="0"/>
              </a:rPr>
            </a:br>
            <a:endParaRPr lang="en-US" sz="4000" dirty="0">
              <a:latin typeface="Elephant" pitchFamily="18" charset="0"/>
            </a:endParaRPr>
          </a:p>
        </p:txBody>
      </p:sp>
      <p:pic>
        <p:nvPicPr>
          <p:cNvPr id="18434" name="Picture 2" descr="http://www.google.com/url?source=imgres&amp;ct=tbn&amp;q=http://www.neweragalapagos.org/conf/images/galapagos_islands.gif&amp;sa=X&amp;ei=tbdQTPnoNoKdlgeen_juCQ&amp;ved=0CAUQ8wc4GA&amp;usg=AFQjCNF9pjYgGpXrqCqn2RTbLfCgx-WHIA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443924" y="3163093"/>
            <a:ext cx="2515247" cy="18722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8435" name="Picture 3" descr="http://www.google.com/url?source=imgres&amp;ct=tbn&amp;q=http://www.cuscotouristinformation.com/pictures/galapagos/p171542-Galapagos_Islands-Our_first_sea_lion.jpg&amp;sa=X&amp;ei=7bdQTP-iA4GClAekmNDLCQ&amp;ved=0CAUQ8wc4Kw&amp;usg=AFQjCNH6TeQtK3JX7MO6JcCIpbyVGtMzrw"/>
          <p:cNvPicPr>
            <a:picLocks noChangeAspect="1" noChangeArrowheads="1"/>
          </p:cNvPicPr>
          <p:nvPr/>
        </p:nvPicPr>
        <p:blipFill>
          <a:blip r:embed="rId4" r:link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9619" y="5174189"/>
            <a:ext cx="2144178" cy="161016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7170" name="Picture 2" descr="C:\Documents and Settings\Owner\Local Settings\Temporary Internet Files\Content.IE5\0YUCE2WF\MC900361962[1].wmf"/>
          <p:cNvPicPr>
            <a:picLocks noChangeAspect="1" noChangeArrowheads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19619" y="261118"/>
            <a:ext cx="971184" cy="10803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1" name="Picture 3" descr="C:\Documents and Settings\Owner\Local Settings\Temporary Internet Files\Content.IE5\HU1IG4TW\MC900015911[1].wmf"/>
          <p:cNvPicPr>
            <a:picLocks noChangeAspect="1" noChangeArrowheads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19225" y="6397437"/>
            <a:ext cx="492003" cy="3869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2" name="Picture 4" descr="C:\Documents and Settings\Owner\Local Settings\Temporary Internet Files\Content.IE5\QQ51PJ8X\MP900362662[1].jpg"/>
          <p:cNvPicPr>
            <a:picLocks noChangeAspect="1" noChangeArrowheads="1"/>
          </p:cNvPicPr>
          <p:nvPr/>
        </p:nvPicPr>
        <p:blipFill>
          <a:blip r:embed="rId8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0157" y="283968"/>
            <a:ext cx="1468760" cy="7343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http://t0.gstatic.com/images?q=tbn:ANd9GcT3hjsY4wZzAXiKQhahZADuZwx5aGdmNsx7amd32vd8I2Q_tTQcQA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15816" y="1196752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8" name="Picture 4" descr="http://t1.gstatic.com/images?q=tbn:ANd9GcQSDIOpPQLVaL9L_IvD0BdX2tFanxeoqdG29vXSNiSFtiwKmGK0UQ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4636821"/>
            <a:ext cx="1524000" cy="19240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0" name="Picture 6" descr="http://t0.gstatic.com/images?q=tbn:ANd9GcTesKPsTk9xLr89pPmY7iSV-nmiiuAHFY9zfj-fDs_oY2iQeiWKuA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32124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2" name="Picture 8" descr="http://t0.gstatic.com/images?q=tbn:ANd9GcSqfvrRXss5jUQsv2SYS-et0fmBmLc4IBWH80BO-3KtmCkj4rR8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058004"/>
            <a:ext cx="2174557" cy="144707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54" name="Picture 10" descr="http://t3.gstatic.com/images?q=tbn:ANd9GcScYUR9o81u7W7YJJwABWJZ1P0pvqR08C72-FlBLdDqgP-5MPfW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31463" y="1625631"/>
            <a:ext cx="2132334" cy="141897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18" descr="data:image/jpeg;base64,/9j/4AAQSkZJRgABAQAAAQABAAD/2wCEAAkGBhQSERUUExIWFRQWGRsaFxgYGB0fGBsbHRoZGBoaGxocHCYeHh0jHxwcIC8gIycpLCwsGB8xNTAqNSYrLCkBCQoKDgwOGg8PGi0lHyQqKiwsLCosKSwqLyksLCksLCwsLCwsLCksLCwqLCwsLCwsLCksKSwsLCksLCwsLCwpLP/AABEIANIA8AMBIgACEQEDEQH/xAAbAAACAgMBAAAAAAAAAAAAAAAEBQMGAAECB//EAEQQAAIBAwMCBAQDBgMGBQQDAAECEQMSIQAEMQVBEyJRYQYycYFCkaEUI1JiscEV0fAHJDOCkuFDcqLS8VNjssIWNVT/xAAaAQACAwEBAAAAAAAAAAAAAAACAwEEBQAG/8QAMREAAQQBAwIEBAYCAwAAAAAAAQACAxEhBBIxQVETIjJhcYGR8AUjobHB4TPRFEJD/9oADAMBAAIRAxEAPwC4LtI/FHpIYH9Ma6845cfmf760vTdnN3hqDHYFT7k2xqens6H4arr2jxCQD9HnWQdcD6gfm1BbHcrgIxNxAPpbEjEHM6G3XS6Za8F6NXgOmP8AqXhgffRw6erERWUxngEkfVGGt1+muJsIb0Ex+jCP10TdXETh1fp+/wDpSGtrBSbZ7WvUqMtSqVFoiohQSP5QySGHcEnR1PpdI3lnrVbDEsykOIBnyoPXjRJoLYTVFVAAbiyqV+uJx99QUtpTAJovTYn+EAE+nyz/AE0bp2Odg1+g57riyuFAdvTIXDi3IlsyMBoKgSPpog06TLDSSc3GJkcE2ganprAhoaOA3I7ZIEn151FvOo0kJBoVGAGWSnK/mDP6amSRhIGfkUokHCFpdFUOHFQGO0H/AN39I0W22PYj76jHVduYMVEP8JRrvyF2iKe7SJElT6qQw+xAP6ah73AX5vmP9IxK+IeU/XKGOyUSWT/p5/LjWjUUSpcwMQVU/wD66P8A2xOO/pBn8udB7rb02YQRd6eupZNuO14ISHP3myPoFA1an3ef+Qf2zrg7pJhJJgnCNPE/wmftrKu3QCbl+4Ea7p7IqQQw+w9tWzsHDspdt6oE7gtgpWb1lav9LR/TUNHcgMVG3qY7+FVg+2VnTtOrvAvaw5GTGQYxP56HqddF6qagzd5rxAgAiZPfgaY1z6yB9U7bHXVc7vZu4EoYAyD6/TnQtPp13/hL9x/mui6/U7QLWGSDMlgB3JgEkarvT+qbqrXKmp5QebGVLZyQSBm3j30TXS7TVYQucGjCYHpygEimmPQH/wBumjlAqTSABAmQAPSe2im6paQMZMCMj9TOl/XHYEMV8kEYgsWkEBVAM6rNndK8CQUO6UHlxoil1+1UZ4E8TP8Alrg9QQOEtUiZJIDQO8DJJPoAdKNpv0cwCSZCm0MQsiQWa3HoR2OmNXalLWkc4IuOZgYAJ+/bVlzIhguyUV+6MfqiXgeFCAMWZqbAg9gFKSf00NV+JiMLRJxJkVAO0f8Ah8646jsyjCQFuz83fmJGDpfX3aoqkvg+5P8ATQR6OFwDhlDsaU96T1j92VKlWHmAljgmAB5bj6zjRVXqRxCL7kkgz9DnSCju7eYMffRz9VpKUBYX1CIUCWn1tGQvvoJNM1psBNMjgMI4dRH4yAD/ACOfuSNcnqazyT9EcxHrCY0O/U6fcjmMggEj0ldQV9/TDXqVDgHsTPscDSzp9w4Kryh0uHBcbikrOWVvKTkBKjGe+FX9f01JTVDgLWJP/wBh4/NlGspfFgggqCRwQwg/Y50FuPigsSJC/RGP2krA1Aj1LjtaKA7lKDHXgJy1EEqBUeWMiSCPUgggjW0pYkPmSFJVZycDiMfTUQMgH6dvf01sqDev/N9I/wBdtKMTeFrFnRdqjLJYo57ytpnsPLgaI2tWVF/kbhsmPsZx6SdBpWPJEEyjjGfQ4xxGdcioSLTzGPRgOzDv7aRJptw7IHR0nNKiQARUONQVdlMywPuwF33ODoOj1AKQovzmT8skxbdPMZIjVR6j/tjp0qlSn+z1DaWUMSOQYm2OPvpEelmLqaLUtcAa2q7VmFMR41snAnkfQg41sI75RqePUHI9ZUqR+uqJ0v8A2i7es1rbg0XMCXRVU/8AMvA9rhqzdOdkcDFrZR1MoTzbniQCeT9dXTpHNGefgrjI4nJmNtWEGyk5n+Mz7/8AEQ//AJDQ+52taM0IPtWg/wDpxpsVEHJUcmePv7fXQW66/QpU733VJUOAb1+mAMn7az2Su3eQX9UHhx90v8B1U1LrAOSXug/8q6Z09uxGXBJ5kf5nn6/lrvp/XUrSaVVXHtyPcxkaKpbkHgY9sg6c/VP4c3P33CLw29r+aA3PRKniIy1yig4C0iZPuS0H7Dvruv0R4mmlFszBYqSZz2OqeeqONy7BWdLib3JsgGcJPEKc8ebVs6d8QfhJpgDBIbuLgYyVEWnBGrjonUM9Esta8UQh/wDDq0C6hTAH8QuAB7hgXH5ga0vRz3pU/XAWP0P9tWk1VOCT64P641wKQywqtnkNBA+kidVG6wNtoIB/VL8GPphV+l004gIB7R/TWN0lSctHrAH9yf6adJsmJNzqwPFsqfuJIP21KlKwRE+kATn1xpUmrlPpd9KUCDOCkS9HUkgJUb3+UfcsNT//AMYpkCaSY4BMwfUQuuunjc+ZqsXFiQt1yKvCqpADcZLEc6YUN4HJUEXLyD8w/wCUgHS5ppmD1WPa0wQMPKV7foCUjcERfUzI/wAp0Z/hobOG7AgDj7fbTID1j8tYtNRwAPy1UdPI7rlCNGzuklf4dpfMykgciWIjjgz+mhx0OiVUBDA+UQ0AfSNWQxxGhKm4p9mQ9vmGP10bdRqBw4n6qXaesBIanRqdrFqdSzkgz/n/AKjQJ8IElBUk4uVnBI9cMMe05jOrN4YPFQAexnVZ6rSpqxs3VLJyhJMN9VBifcRrS0c73u2yF31KqyRSdP3UG4Mgjw6jA831D/SeNDWqOadBR/5ZOtjasR86GeIYn+i65/wirMC382H9VjWyA0Yv91V8KXotVKi28/8ASgX9edDeOn8JP/nYt/low9GqCAbZPHnEn7GP66nTohHP+vyJ1HiMHX9Uvw5ByCja26QVYMiBeYU5UYBGOI1Dtus0CCwqo0iFgjMmMjkH2OfppB4wrKr3eKAoJYStamxBJYW8gntbrilWNQZCV6cEMcCsuJzJAY4/lPvpYiFc+y19pCtNOoCIDBjcfQxGMRk6jqdVpQo8VA4HE5DBuI59o1XUorVBgDcWEwICVkBkyWxM/bjnUDbgOCoYVRbDU6nk3Cj1Un5vrP3OuEIPX7Knara28pchxBNvlJuk8e0j0nXjn+0Sxuo1lpLEWA9rnKgs0euR+Wr3tQHFiVLrVJNKqPNEY8xGCT69zqrVdoqbuozUSFqhSEf56ZBUEEiJ/wCU6dp4/DfYNqY2AuAvlUgUQeZEGG4n8p/TT/p3VNxssIxekSD4eYNpDBlnKkEAgrp7v+gUmPmpMrPwciY7f9tVTbbh9vVNMERkAwO5jBPGrpIfynSwOiyr18WfG9PesoWsKVAANa6sQ7HzEPHMTaB9/bXn286p41UlgoBPltUBVHEKIwMDiNN/iapUG1oCqhDMWYG5u83KVIADA5zJgjJ0p6H0bx6oVTKgXMSIz6aRBHHGymDAVdo3GgrR8IdRsqQ5cJEGWMrHGcYmCDkYzr1Db/ET1+nVa1JT4tPxEYXZlB5ypGJK+b6k68uPwZWKtarLYMC7JDGIBGAJOtbv4j3O06cNuygNumquzH5rfKmOwJiZ1V1cQlLdtXYTJGPiGRyutqarEgsqyBBYsxyIPmWMnOZnPbVt+Guk12YsNwvmJ5pOQ1xSfNfdEKw5/GdeZfDbGrVIqMzCDgknM9hq6UPhalUuTMhkh/DkQSAZtPHbVuUNAymQ6dzm7hwvVel0Gp07HCyCflJgzB75ETEHRa0Z7sO8z/20q6BsW29AU73aGYgvlrZML+UabrXEExjv6/bXj9Q5pkcRnKrmWImnBRmm34XKn3X+8jXVtacOv9f0/wC+uy+PQa6NVUVmchVQSzGYA+2SfbSmsa800C0WyF3GELUrV/xKpEDuZnvjHGotzuKgM+Cpjk3AH8oP9dOqfTywBDESJhlzHoc86ypsmX+b6cj3jvq4dHKwWW/QoXQMIrcUjPU6i48Jj6w0qPvGg9x8QFTFxVm95E8cTP6asIzg/l76jr7FH+ZFP1A0ppjHqBUjTEDDiqxW68gUk073Iy0IMxE3Tj8tK36oXkU6VNGjFhYt9ZGCftqzbz4fWJppTB9CCP1z/TUVfYVQsCmD7K6x9rh+utKKaFmWfqUBY4YyVWG6a8DxGtM/LkkYz5Rgf6zqWnQVCTbcBmW49zAP9xpy2zgeZWHGCs5/UY9dRtt1JAAjBmGt/MR31a/5Nizx7Ks6Q3xSXHrBt8soBzCxP0AjXCbl3m2e0zbA9ZjH66cL06mRLPz9B/YR9Nd/4NRPJDAeh7ehzpB1sDMZSHTZyUn2lUs3mKt6E/h9oBwdGLUYNIcEg8XWmPb1j0kaaUulUkEBYU9u2iFooPlUD3jP586qyfiTL8rUt0wB5XmVauS9ln7NuA8lCpKPifKTxmJggYJ7RqZnLsDVupbqDLQyUnE9qlOVYiRBI4+uoau7uDU96nytatW0g4iFOQfXuDAGs6lTbbKnO62kSxiCoYlsTccBZJJ4Ma3iATnn74PH1Wxa636KAP2lVAJVTWpEoJJkFlAIFvOJxPGo9+Qpoms/i0sMlZCt6T8xuC5UExyD9dboyimrT/fbd0EqxQupLENcozxMFATjI0L+whgf2M06gqEzRnzGGB8tpWB3Np+w1wIv7+x+yKwmaq1VWUvSqXxa1g8RMz8wtLAZYSIk4LaddI6UKzohuqsmS7tcQDIxgAFuDnA1WNkKdMFbKtBgstTlCGk8hgMGfeQBxnT+jszFPw2dAASHUgMrcEE4LBgTOpLTVjHutTRwB8LnVm8Jr8bUqz7d6FHb01UgB61slDzcoUT5eC2TLca8k6h8PPSYF2V8WyZZSOZBjP116L0740r0qj0xXlQ1pLCSSPKXBMxMRE9tAdaoA3kNAYyQAApn+UAaKAeDTDm+qa3QPdl4VD6ym4rLTpXX06ZNkRi4AmJN3A+X8hrvplGpsySysyNHmCOI+oKz+U6F3PUfDqVVREMwAWUMFjuFMidNPhj4zai6qzM1PhgcqIyrBRNok5CjjVgsIBoLHe4xSW3onez6hW3VVV2oWo5AWZaEWRLVIYKBjAYZMaK3HTl3uxQVGaaKtbgC1xKkGOPMDI9tNOi7jbJvfEoB6Yr02NRcGmxBlXAukcn2gxCsI1XOj7eruKu5Zd0ooGpUJANJrhcWEDNs/wB9UQHGTIwMgpkeqD5PzW2Ew6D8F0ogEUnCgCpeTLepU4A+h1b+kfBq0rKtRQTMCB5bhkHMmDzBjSv4U2jVKAceYVCqt5ZW3w2btMQ8DVk6RIFrAkggwDMEC0kxJPPPbSte5xY5rVe1bGiN/gYHb+01B1oZP9dd2e0a4PtGvH5peOt15XVJ5DGQVXk5ge2Mn7arG9+L69Ewm3ouyqQP3zTHuGAg+x0/31OUkybeBOJJ/h7n66R9Z25BYEZJQYH8ynB98j89eh/DmxBu4crV0wBZatXw7ut3UN1dVCsfKq8KAAJZj8xbJ8uBqjdY6h1TcV/CoVnpuXZSqRCqDF2cwFg+vpOvSej4QD9cZ13SWmpdgIaoZbPJAt57YGtFsjRkprwgN9s6lLboVZqtSmAGcqLnAGSwx6ds6XdH6944aabIyxIYGIIuBUkDEA/lppu+ot8qMBEQ0Xn6kEAfkdLNo9U5rVFdhIFgIET3B7/TWRr3QlhcCNyF0+wYKPv1q72OoTrLvfWL4nRLGvI9QUwIGtGgG5AM6iB+h/16a6uH0+mmNkCIaxtZatV9olQQwn7n+2oT0enBjGI5Me0jk/mNSoPNkn/XfU7UxPzfYxpod2QmWF3LQhF2ABlZXMmJGff29tdvtZOc+mYjXboTJFsngx/WMaFr7iqrQKN6mACCv55IONRylfl9l5iG3CioBFRKYusYFltMD90WAJTMeuNRJvVqKDtaSh6bANQJuBjN1sz/AMskHuNFFQgQeK1CpgAMCqxliJg94Egka1Vpq5LV6KNaIqG5AxU3+ZWUeJMleR6a9a8i91f3/BV0hD0LWqAlm2lYxLIwWnk96LgSRjK3YXJnUe92zzUNVvOuG3CK6Bv/ADooglhEOM5H10U3Sbi1NHaqHJtNXNRYjIyVqLz5vKc8a307btQZ0XxKdpAve4IQYlXsnB7ROP1m+oOe33/akNUW0VnJBqUaqssJUBHiSkmwg/vJtMkETjRFPq8UcYOYIOMgZ9u3PprnddLRlSuKLMztI/Zm480lrre8kZGePLoKsFRY8RSLmgwVYSflcEfMO/20yIg+Vav4bM4P8InC4R7APEJA/wDqCCBOfN6ffOialfyHMr2YGR9fXXHTaou8jG/0RVBPsS7qrfQ6737yTFCqhYyCEAB9ZE2g/wAurDvVVLcMvS15r1ByKzwe5+/trs1wwVhhlORp7tulUateoKzChbc4LSGfykKgHAFwkscZ0SnwbSN7GqpCUwwKugDu0QqHIMSZxi330wvA5XjpjUjh7pd0/rzGvSLHBBpMP5WFhAxgwTHuBpj0+oKdK+lKVKTmk7QLnRycNkwVgQ0DDnBjFY6rs0pEBat7QC0RCsZwGBgx5ZI7z6asfT+qpUo+GuCxRiJMAqtRS0EfP5hmfTS3DdRCGKMyPDR1Vs+B+k/tlMUqjsBTNhAszjBmyY75J41dKnQP2KrTpq5KOBPaTwRjsTBicltUL4K3ho7oKeKiiPqvA/L+mvUN1O6sGDVpGY/iWQblHsQMH01U1IANLVNwzFj+K69qwplqiOf1zrlwO0g/XSmjWsQCSxA5zBYAXc8AZwcjUm135bJIt9SfN6iFH9efSdePMZskLxhJBpMLJAXzG5sT65OlvxBsqz1qYQFrXBYCA2FlVuOAs8kaYVEDRmADJI9s4jTSosAxm1oycmRdJnk541s6Y7IwfitzStqIWueibirgNtXQR83iUmX6Yaf01DuFIZo4nA/0dOdnVmQTke2kfVqZFY5ME/lpGuzG0juka30rlxHY/p/nrsH/AFGgVDKI5M4MduwOefU6jCOrXSpnBuYwOeIwO2sjYCssOHKY+Jjv+Wsv+uh1qek8RzP5d9aWoIw8kfMJH9xOo2rrtEhx21sH2/XQy14mYgGNTNXAHzKJMCfU8DUbSCua6+V2UngmPqdYJ5xof9pgea2e0TrfjQeZntHH5agtcpLgEUGHrz/rjWmcDM4HsdDJubhK5HqPT76228b8JHuCP76Ou4RiQDleaVOqlS1Ld0ItUsniBYEiCt6SpgTmFJ78aJ6NTpO5FE1KdRZJCsDSEC0RMuwIEwCcjXHSusBm8r3yP+GpSOcsygCVIMR3kc6X9Z6xQQiujKrsDZTFMGGVz/EosEn5hnGJ17NzDe0CvfotxCdX6vUoyatJEqj5TTIAtgrdCysmD3799a+G2q7pg7uwUGBk3E9goAGPU6pHUt41R7mmTzrNnUcecMcEYnJH+Xrq74VMrqjb7r1eptqMghyjBsMGDDP1Mc+hByY0s6qaky9rFsmoJljwJnMCIEwYGoem0KldVZnkCFJOIAkG0mQwHvnOhqNw3dSjVq8g2n54cCVkyOR76VCAJLKvadoY9riiaVJKohx51At5kjvxnGjqXTtwq4DsnaPMP+VlMj9PpoXbUXDhgolW+c4QHggk8YJ99WLZdd2atYSXXPmuZEHAwoEmPUxq1M8gCsrZdKBgZKo/Ww9Lc0apAVSfDYkWva2CrrwRBwe+pOpbenRrtVSyfMEuEGWuFxVYwAflOOJ1cOp9B29UpUU04GA16ngGBLiCPbSjadS2inNDaGqDDU9xt0SGzk1cwI83y5iO40jcCLXntdAQ/f3915tvNtyzOCZOZGTOSc86a/BtGfEPMERr0PYdMo7ypWUUqalTK2UaakUyslgSt0gq3YyCJCkxqs9O6a1DdV6TqyQwYBom2JU+XGfbvjnTY5NxpF+GNvUtHx/ZS1KZBDL8yHHufT6HVu+HvjKHUMAlVQcMbQR3hyCPzI0i8I5FovVvknJByGA/F9BnTGnRVfMsIZlWHYkCVcHgfX10EzWuFL02p0ccxscq6dS3W3qFUqLR8ZgHKzcpzas8E49BzpQwC7hqJpN5cn5Y9VhgFIwCFBHmhoMrBAobcNbfQSQfmW2P0MjXfUGq0Knjr4daYVRUgOP/ALaMYOfmA9V1jzaXBrled1v4Y1jDQBKf7rdU6QF5VUzljYojteSAi+4I+unmwdCALw5IuAgEDGCI7RiTM68Q+Od7uv2n/eaZFECKZpyAAQGnn5xkSROCNT9A6oUPipUZ2QLaZPABP1iO3Ek6bHpvyh3WbDYYGle+7SpniNLeuYdTI/PXPQfiIV0DFCGMYA5/XU3xCvlU454P9gdUdRHcJB6JWqaSwpQ8Hv7Y510qxifz0LcBwCB34x/86kZpkZx3jP1GsHasHCmL+3+vaRqOoJEiD2Hv9Pf31xTCgAT+fOMTnUyiIg6hdhD7in3uk9s4B9TrZYjvgZ4IIHpyf9empmBJgwPp/wBxrkUoHJ/z1O7ouBXKVhkcMOf8pjUdbbSZH8QySYI+xGuncgwf6iT/AJ67ulf6Z0VqbJQ+3qlYDIBM8LjmB5iRz6anNRTzAI7E/oIxrS0weME5OZ+321GaOcsbTMiRH9NcSCp3FeX77p1N6lR9tNGoTgBgDiCAgB8jW3Ehh+HVL6r1Z6tYuzFiotBMccSYxJ5163T6P4beJcjqSqqWuIHbgGRgxAOe+vH+ubBqNepTIiGaPpcY/wDjXuoJAXUV6chD1Ns/lY58QSoGTzHA9+2nmy+F6lpeYZQCUBBcjM/Tgk8wBOhfhs/vbrQbFke2YEaf+KLhaxDSy98gwSLh3GMd9NeTwExjRWVYeh7NkILEQouAK9pJQEYQfWcTqPr3TQPDqUlVtwtuKRLNVJdmY1MYKgkA3H66I+GUuYqQLQy2AtIC+IC/Im4RFsYu5013PUQ9Qg04AKnwwwVyQxqAGMGbV+aBzrPc5wksK3igUp3vS3qgVKIkkZTs4iII9RH2MjSba+G5ZbApHlIJyD6Ac40bQ+IFFeqlPyw5tiSJIBIExhjLL99a33xe6GXNK71VQHIOACFmfXtrRa8kWtVs7CBJiuqedA2ASC8EqPKGjEckTx7nS3r5SrW8eiIdbcj/AMQKST7XT8pjI1Sus/F9WqbFmmsibuSJ7+g9hzo/p3Xk8K41FlZtSIM5AHGc5HtjtpkTG7iXfJY+u1bZTsZx3V86P1Y1ESrRcU6lMEoCSV/eZKtx5WkHAwYPbVm6v0un1TbX0wKW7pTF3KOTJpPHKN6/RhnXkJJ2vh1adQNCKtVAeCo5H2/TVm2vxD5w6Vmp1AIe0lXKjJSwjDAfKWBH56ryxkH3Wc0PiIcD7hCCqaigWkPSJWrTPzoQYIPeBgTrPHIwTn14P5jn7yNXD412NNdrS3S1KgqK6laoVC9Raqg/vFAUMDapjnBjOqztNzTrqDDLV4ZES4D+cFqimw57SMg6hkrSPOF63SfiIlZ+YMqeluoYIzjMBXIjnhXnhvvkGdMqdzMiSwLhvlLAjEYKEMQD6fnoPY7pUBSrFpAILNdwLYbw4WCuRz9caP2wUgeACaR/AvkSf4u7H0g49tJebwAikn3AtIu0mXpq1x4FaoS0sQMghgWDEs9R2btycaVH4dbbN4cHyi9X5JU4YRPf+2rJTqMKtW9VCB8wpIQ2qwuAMRa3zxJJM6c1aHigEAeIAYmCCpGQI7dx7jVTxTG6jwsh8LC0bRwpfggq7g8ERjuO+ftnV16uo8PtyNVD4Uoy6lRHc5kRPIPpPrpt8f8AU/C2reRnmAQoJYTgEBYPONLeBIHDusqdvQoWpSnNx7wQO3odRKO3aIEnOvOdv8RV6bFBVrsVIJU7fFrAEd1IIz2Uz2OnXS/jmk+PGQmLrWUoT+GPEYxPrgazZfw57RbTaxZdJ1CtsEkQxkY48v8ATXfiZgnI50p2FZ2qAmuCDBCKig2kT8wOT/30fVEwDJzyOOOxB1mvhLTRVaSEjhELU5yIHvqNt13EfUkxzHbUa0sxA/TPfUdWtEkgCIAzHfQBucpIbSN8b1A+/wDlrd4/CpiJxEcx30t/ZkYzNxnEHH3zzqU1rZnEAQJ/1jUlovCIORMwD3HJnIz7QNaO4WCDAt7dvyGdcpuTbgyYGO3tn01scg4n2H6HUKdy83+HfiIU1CpksTzTcAXGZmSzAHEwBpN8f9HqFxUE1FjLQMHmJmfXR3xB0iqsuKjFGMW3LKZz+8jE5iJxgkRqHpfxIMioKha21VUyCLo82AD280yRjOvcgC9zV6cGlXvhmliofdY+2mFNwLGIyGBLD1DEj/8AHPsdDbImwzySW/8ASSv3wNRNcFNMMJc3ofcHI+4OmnKcfKFeOjoBc0FilUNTM9mqLOYkGbp+mm15Q1eGZZpqSeCyDJ/PkmdVnp1Y206iPBuuaRItI4/v99ONpvfGRiPmDEkEAgkIbZA9AoIPsNVJG2U9hsJEnS/FepUI8tzXDjyDwojGCpBMz6eukHRaNN2dGW5WJYPIkWTcSTP8vbN2rw+4FKk5a0Colqj2UFj7ZNvvjVD6ZvwFNMys0yScR5nVifrA/TTWndYSn00hCdfr02/4aBbSV5GY/ltGiemMlRVVjFlpt8OnJyc3lbgdB9brSICgTM4jjH/fWdGqD9oGQFmPYAY1diF0qcnKsnV6o8K1FKhQxgE5xyT3JAOrr1JarbRHRGqHwRlW8yhkUM0yIHJkZxGqV0jcK71lJJUsTngqfLg+h5++NF1/i+un+6203p2hUaWVgqnHGLl9dBKHSO8q0J9ORpY5QcZtXb/adTWn0+lt6YtTxUpmCf8Aw0Zon2x+WvM6u7ZIVguWBWp8rAz3I/Ccz6GDyNOviz4pq1fCFZkVFuqKqKfmc5uYmSefTnSS0XQxum7JHfysBB7QSNLjjLBtdzataNo8GhyUy2W3puTewaIBUEM3sASbR+Z0f1vYGhTp16Xllwh8OpJUsCVyMTjga4+D+ijwphAWP4pIjtCjn6aI+OKYHhbYM3mmqeB8oKpKgADIcwPQeumvO0BMfO8MJoBOvhrdePL1Wtd2BTsWBDJgQZAx/wBOi6AehURWUETMg4BBjGfoxHuTxjSf4cd3oJStuei2CVxIyVuHykTABkHH11a6h/EtImTePKBBwjiPWJ7dozrDnNPPZIicSrR0HbAS68En/PVP/wBpvUpmn4joRch4hgyqwW203TmMTKmAdW7o+6C0ZPGJ9BK/0/z15z/tA8Fd2KjKlTyDysTBGDyYBAHAYn5tDps8rO1N7yqpuEcgUvER4Y2s6EoFVfK3iKDYT3yRqTdFRVfxttDAWlkclY/E4uYAiJ4jJ0wG6esISiFtVgai2vTUEZUiQCPmwJI9NAbPc16aWLe9L5mqU3JxDZCjMcGLeRq81U+Vtt0lK1Q7qRBHi1XUoWEoSqwjCOCH7ZXtozp3xjuKNRFrk55hwLlnJDH/AKvLJ80fTnbdYp+JLhKj9lqGanmiZvdpk/wuCIyvEdClTrO58M0hIli3lAJKkFCShB4gxkzoHNBHnbyo27lY0+NKNV0plssJKmUqibrQCTBaBBAMjT39po0wKduc4kEmME3ExOOC05Hrry7a0UbBRmgljbTchSSIlkyvcyHJE9506rdH3HzUa5usWKRPk8wmSWliRk+dZ4jVCTRR4ANJDoGlXenAkq6kEk5IkfnBGf6jXNbLYBa6eD6RI4yR6aqKVNyu3JYXNT8rE3doN83C6MxJ7aZU/iTwzNSujXBTBPyrIBMphRkEjPPJ1SdoiMsIKrO0reiYruyGC8nPlHIPa6MDGiFo1DBm3Ofp3APJOh624qNxTBBgXXEyuSORluBMHjU37QV+ZIIjA98ZYR/oarPjI6Ks6LbwEnNB6aN+7Z2F96K96kNgutNvkkAeXjLe2q51vpPgFKwsgEXBselpaPIWEiCOI9Z1P07YMhL7YKrRIPiMWLMvlWW8mfl9QSc6b7PaBpFVAWqSHEGY5DWkkfwy4z7HXpmvLXUvR3miqFvKyM16DyebH/UD+R49tJDuYjgpiD6ED++rZ8R9IFCuaSi2kRcgH8WZ5JPM6qe4S3gSBz7H1+nI1dYbFp7uAVYeh9QRX9LpDq3GfKShGJ9vQyNPem0PAdQs2VFK38rcoJQmOP4c9hqldPqBhb3iVk8xIEHs0cjvj01Y6VXyQ0K6oLQTC1AeUJmA3oTxpT20VEbq5RPxtuf3CiRcpLAQflYAQfeQfz1Q9jUllB+k+38J0023UGrbi03VFukK2TkyymcEaYfF3SKVEl6ahFJBVQZ83cD/ACGiYQ3ylC9wc5VLe7i8n663tUgZpBwZ9ZECTHb9NDsO+mNHbVLbYMmPsD9NWG8UqzzlOulIxJpCSrALaSGIkAxIUHBjOguqdUIamQ1tRZWoLRhgcnjvGj/hVLG/eNbbVz91KZ+9s6X9S3SbmqGK2VpCuBlWYC2QuCJjOlg06k4TObEWHqrbut0H2FR2ZbqhpovlEkAtUme02xjtqp1t6FNQ3iKnAB4nJlf01YN/sHpbOkzUiqmqZkkibGtjvkzqg7km46lnJKGGYxtwvbPhqmLFKmQMCMj2zqtfGO5Fbd18YoqETmTYJePc3nnuBqj9H6xWpsBTrVEEjCsY5H4eP07atJ3ng1WEyyR4kgeeoVD1GMcwzFY9hqZXHACtO1QkYGVSsHRK7UiKimVcST+FpwA08cW3djbq4dL3UkfT8Ugq0iVMzz694Mc6pXR+oratjAXBhDQVEYIYe+Jj2I1bejOjPEFSPXOIBgGZMHiZOedZOqZg4TYTnCf9d3gpUQocI7HyyYmCCREQZGANeadS2+5NZAal5N0Mp8NwgANoPaoAMRg9tNviv4xpDdrt3dgaUAMOASMycz6ccD30np13kFaisCodUpqmVPBtdvluB4zIOBqdPG5kdhZ877caUfwn1xKRKeLUCAD/AI1oCwSSsgyYxPPPJ0PXpeY/v6wBqHINSP4ieVQpxDKZGdOKngFVFQMr2yivAiCJsuLQcnAPHbUtPo9FylWmGVhNtnLLMG9Xz2P1g6eG0S5IFKs0mZx4reFUcVAZqvIN3lNotYqoae/odd7qqAY8BqbBfOQY5HMnFnbIUkNcDo/9lFNS22kEta1GoFsBBYypKll4iRIJnsdLd/1WqCq1EqUWBNgrDxEIti0EenfJMQPbR1ZtdwuKnVaikVDRqFgCXZahdChYhgZJzdiORHA50f0r4lp10HmakwtCU75UkE/IGYQwECRE9+NZ03riVXkKjOFAJp3XtkBYVfObRODM/bW62w2r+Yov4h5lKNJIGViGE5J8pAklo1BF8jhcnWw6vWZlgGoMzTLQR3nhlAkEnzADInjQHUenUNwRctUbioDdUptdTQBpMr4px9D9hqOnsLCSKjUwQDZ4lQKBZE2he7Zkebn1OlSVtyA7Cm9cTa1hLDgAkG0VAeOQdLETC7cOVxaCrZskNKabG2PMrqwkvc2D4aXExBIuM9tPRu60gkBke0Aq4V5ySIZp4BMHOdUvafECWHxB5wbGvUgkzObjNwBOcnOp63WaVRVZattMDKliVmcG0gkR/EB31Wk0hebKDw2k2m4pkiEpr5hhrVByc2vyMEnsZUQRqfb79vDYNehpyDapljmCKcksMyAewGdddLrXSCCCyY8rFQAbSxlfLJMiCew9dKdxtqyugqVFCZhQWL2/KWl+8G7tMEemmYq1pVbqSr43rEPTdkKuBCglSWAYgHy+Wecc6pm8UgkqCZzH8p9tW74125FNVMwFEMRBJLHMdiRnGqr1ogMoUwVEfaM6uwG2go3NrASmjUteRkdx2jT3qRapRp2XEAxGTHqMCYP6aQ1YORM/i1ff9n/w7uGZHQqq3GS/eBcQMT99Olc1o3FJA6Kf4E+Hko3VakXQCrTECCWLT9O2dWKt+z7yjbfTYktAjxP4gOM9icaep0vwxCtHEZdgJ7BiZH2GhqoyJaCJVDIBUtJbBlj3YYnBxGsx84cbtLLDa84+IPhMUKKmlQZmDt4hKMMAYFpJaO8iedBfDvVaKVAu4VqQnLBTH0M9tXH/AAYbmqrGrT8NT4Ypve2QArEGbbSQCDbmOdG1fhhjifEXyxMm2FF0cCJB+UdjqwzUtGCcoDHaG6z0Dp25S6lvKe3qxBa8WP6XIWDT7gn6apm/6Y+zqhhX2jkhSCCTfMwRKyJjvon4h6fTp1FpUpp1SwBte1VEes4JPbnSxugkVG8VsKYZixIMKzxeZnCzx30xrs2Co29LXoXQ/jahUofs+7oMUYBWBF6E9oInvGqf8bfCWzpUTX2m4qGXUeFUXs05DEgmI7jvqbZ1Kjik9CmsBgZCy6lGvggAmAFBJ4zrPjDoDVXVg9MMeTAEmJGVEEwRkcxoBJ58YQ0AaCQfBfTPE3NOVLAEGB7Zif7d+NWrpvQy1cs4kO7sDnhmkiSO3Ee2o/g4DbVIq0grCCrioRTY8jzEWqfc69M24o1X8RGZC/8AxKNTsx/FTjyD1MGDzpk0h5blTHts7sKmb/4UNKpNLHEqeATiR6nPH10btD4KCq7KoSJUyRIIHHOZnT/rPWUFcUQgLWB5PpaTIIkSI/8AVpL8QL41A01QCoxUkKYMRcML5iDHb01UDnPq1bDwwGuUHu9jQq12Z6RNYgMKlIhSwYEqSyiBcPx4OfmbQz9NFZAl0BTd5iTUW1WGDcSMSMhpHvoWjujszTJWxWuB8NmtEZAVDkn6nkxojx6NWqLi4ZZMMCMwLQpVpB85BBn5tNDayDhVHWTnlLbN5tzBpNVLeZVLSJC+Z+fcA2+nOt9P+L1AiqlVHDSq2AgtOAvyuD5iMFuc6sy01UH7M7SxuMWkgkkDHodA9Tq1BCCn8oPhuSfDPrTYkkyRHsffXCQnCgtrKG6N1hWoswnxCRdJ+XLCMwpIHPpOjthQcXqtqqWdh5QyGTcWgj08pIOke76T4tNXSl4NRCCj0zahp+YQ3mJvmGBtJhhJ1xuN9D02rAu6WyXKiqMkEkrk9wckZ7aJrbvau9ymf+FUmqFXpK4EBQiICpBMAhSHI5IgGftpfvuhsyK21LM9zTa7GVn8V7EHzAANwRMzbGsfrdCsQAlMFWJHiJC4gSjKL7p7ieM6KqdRpU4AqUldYeWl7pPmgAKVJEiQQedEGlQgNt1ZxTis9OpLSotUstoIALCCpA+h0ZT6skLNUmwMzqF8yrbMDIBH2Bzzru1awV6ZV0qXq2AVYAhyWBa6QSBJuaBk51GlI7WpTmrTVAx/dqrlT3tYlh5TwLiYJAgDOuNEcKaW9ru6e4kq3iJ5RDEirTBK2lUWkVZQPx4JOMa31AbWvSa6uFKsoZromSQAxAKlY9VwYnUW6RnqpUanQRlJ81IhWcGCEZVEXkmYGcaM3AdXVGimp8oew4AEzAJ80wM50PGVJCb9G69WJNNAxZW48gpW2xNwFyG2FUAGT6c6bViHWyhDJw9SVIKKxBUStoGM2ljJOqJ0/rbxUUNFIk1IUeYoDPlHlJIW0EQOck8aaNuH8OykVqCqtiN5lYMIST5QWGR8sRao76znsAcru8A2guvdS/aK4QTYnJ7BRJE+5J1Q+tN559yD9Z/76ebG+nTqh/mu9ZBjnJ+2lO52oIYsQssCPyMnWvGAwUFBsoXpVG+oskCCCT2icz9Oftq/7n4u8JUpUVtCZAgHzLcpJJmIzOMAjmdINoTt6a+GwvaCeLrScErnH+Y1oA1Ko8K5iQoAGZItJJBMSrRknJHsNJmp5o8Ku59FXDZ1/GXz1GJUXKzN83mHmQRIA4ABIwZ1IdqK1embTPnBJYhYAaJMWgyw4tJBPzRhd8ObkrJKMbUFxti1TKy7MwLgeabgRdS7ZmVOv06TgIajoGBuuMsCgljecgssG09oEcaz9tOpoUk9Uw6D0tKalCzKEqETItBILsTnJkggxww0b07dU691tVsVDTUjsoZVDHtlr8eh1V+m/EfmrtTUKzhXICkzCBAP5pUBjI+Zz6aU7TrpVrZgmq1QwePN4mCMxAj89M8IvJBUeKOyK+IqDVatTcMKi0rXCPUllKU3CyCYJLMDjtM+ukO83patTNQXCoFLAsScKEg/iOPfhvbXaGNq1V08pqBaRuHk4DlRl+47gGTj0h2UmkgZ7lvIpEv5UdvLcRm0Egev0HOrDfKK7ICbKdUqLUyFpiog8tULkkmPMUYhcBTBkjL6aruUqUqKuvhkErFshTLhJIJj/wCcaSf4HUNOm7FaatNIF1GYOahKyxUyFkYlNEVOh1tutJXdoqM9RLgoyoi5WvJIgsZIGQNQ0gu5Qbc4Vr2fTC1MFC2CwMdivJP+o006btA0BoaRkwJ/Qa18I7yEqrMK0jzxdGZbPp/fR/w+yqZbt2UZPmVR+ZIH2PpqJgQDSazkWhPjJba4LICpVFpkuqSSCDDWkhskH0AGqzV3hQ07A3mJvucsAAAbWBaSVHErBuBGrX1FRuNxWFUhWSwE4hbZPByScEHkhjgaW9XVKTgXq1RlBHPYwJImMeUTxgd9JZMGjYeUbozdoSpSR6QWqzimGWQmCOYIMXTLiYHbSWl059uXS+9APEDgGWi6TkEZICkD099PKfTwyWh0WooKjIX+HzBoMh1KuCJGY50JVNoWWuZ2HzKYIUqGYGDCwsngSDgToxKKUFubS7pnWqIY0wGU0xi8XYLw4jMENJxzJgwNPqlViVcG5GmbrbFtmGN+CcAYOQYjGgtz0m+szqQgc/MpKkE+sjzSOw9z666obVHoqzzaoEIGXNoBUmWAEtcZOTgAESdQ6UYNfFRVDzKTbb8qYqUzTqD5mAJWLcHHlAB7gDXG86dTqrLU1qhjCkAhk+Z/mw0E++ptvWAZrFwApGMC1jbbdCsvzc8WntGp9p1Hcs4FSpSWDMK/kJnBIwcq382oExBJHCCgcBJKe027M9FtuxFIFfMHCkgC4gZl+/8ATSnc9KqKG8OK0BQUIBdFBJUoDBPzRacye+r9v6QLQUt+W7yk5A+VWEiQSIHvpLuNnSDkkEPGWKFSRIFkqPMCcRBE4iRqxFKHC0Owg5Ve2XV2UFFcpUGBChSot4cQJ/7aYbbcWgk0mBYSWS3LiLajLLExmDGNSUukrVsvIamGPmm0oIJP8wGMEHM8aB6r8O1ArMsNSIuCMwyO3nB8x/lME9p0/c12ChTKluVChDufEIuNSHhgpItBhoyBaee+hv8ADqpcJSYCmGYCmE5WYkWEgLPf21B0fbFlJZbRxBVfL5rrhYGKtbIAgROSdMNvUJLGsVLi4YIlLjxcJyGOWxP30o0HEBMAulUtrXqUqZAIJXyqVjjz+dCIxcU5++iqW/qVWVHsBUOR4bYctDS1pMm9VHmIE86Fp11YS8KxEhicXFoYkKflgCP6a46r1BqFcMtuCGSAMNAEWhQCpgHjXOBdikzeVF1CiC5DXLb6xHqPlgN9hnU9SysAVi3CuRCrIHdWMkn00DX3BqotRskYaMBbTAgccaMoURUplmIABHGAeyz3kf30+qAKcOEPU3ILi35sq4PDAHkECDgfXOuKHxFWpgKsW+aMcegn25jUNCuPHCH5ZEkTM8k8nJAidNOs9LC1U29A1HeoFutEqHaWtQL5ibbZnOCeNJfQdTlUOTlN+n0KtWmH8RgJupR5lIUvHiKrkpBABUDkgznSXq+1ekwU3HjKt5fmMkkcE/NHqTqzJ8NDZLSfcbc7ZmIKPerNcLZJUEvAIB9rj20F13pr1JVIkg2KpiVU5dwXKpkER39NV43+awcKS7GUq611S+kjTUDteQZUSLxJhTxiJOToXY7hSGIYFrDcHghhOYDDGIxzOdabZeHUHiGAykZgkEDFwk+xwTk6KofDoc05R72W45W10BBuW0SsiVz31YprG4Q7ShNnvytOtSsE1bASZhQGlCCCBMEyW7ahrbNRQFqtcxsc8g5vVlxiQYx7eum3RejU6hK1ci2pFpEl05yJkZ8p9jOI1I23aXP7Q5ttAgEkASqDIBUpCdu5Ol7xePiiDSuN/wBVYEIrPYgNimCAWNxIWZAbtORGrHteoncbXbkWixB8oJKgsVfJg8E4B5GgerdMDhVcqIdlBum4MxKKSCGAhiB6EHtGh9lRYNUZVtQlUpm0BVa8A22sSJUGSQJkTpY2uo9kyMAPXoPR+kGtsi4rKGHiWyYDS3hhmHZQAY++tdB3QXxkcWsiuSA4JlDM0zw3m/pqlVusVRdRpoHW0NUhWBbzr5Zp8yJ8pOAOTOmGy3FKnQFSm1twpsgWoWCG4mLgCRlSASQ1zfTUGzYPVC5wD02odfFS6qXWHyzXNOYIIlcgREXTAmCDpV1Xqd5cBBbXJUKGwAQFLMMEj8QHYw2SI0Juab30JdmprSeqQyGFhKigHIJkLaM8rIiYA7sFIes0eYNTUDk5pkXLMiFEQcdxpAjF2OUzdYR+1Bo2KjuUcU5SYBJBZyAMmfKSYmFEnGiN5K+EfCEQFi0l0dpJ5OIA4HN0nnSpNo7SqqAyoadpk+UiPMQfLMNkT3HGjNp1GygEfz1LyQrAykIfJ8xwZ7ADGNS5t8fNDz5VB1CsxUAlAKx/eZGILFcSLQVQi4HS0dTOSa3iFRTFoKrKoL5BybBHIBPHOdOmrpVp06hMLcHKW2wC0YzOVkmDkRAOotxR24F0uapaRUBIOYBRFYYVZYAiGJHJGja4VtpC4gldbdbUqmohicWOqSVVjYocgseA3clhpj0dqiUwagJuyFKEEMGKKsWlo8vAkwQdK+s7o2hXDr5mtLcLDIYd1JFhUzIJiZHy6i6ZtIIK+Zzl1k3iCLQfUg+JyIKrwLpEbSWofS7C9C2vVKyUx+5NYWLDhgRUYvDEDAB9I9tRpuUhabUwVICKrTDTaYMiQ3mkejY1Udh1ZtolPzO5LFFII8QlWgqBd5gSSIHaCT6tOmuyBlqlvO/i3KQWEyFg3GLTaomMpjtqu6JzbKsNN4VlHREFvli0gepYHyyx5kznH1J1W6e6RgDatNzJprb5VU3KkAKTn5iSMQNG7/fL4V58QkqQTcLQSFKk+bBYkQMmD6g6rq9RbuHZAJUEIqqy4amHUElSY94HbOhiDzZtC9wCKqbWmlZVlAJLAmLWBJIhxAtgyDE+ceo1Bvd4bWa1Qfmws2gBwDjHBAnkiQeNa2+7RqrGobYULZkAqsSmBODaPWFBBxOgdy9y1P8AeWdzBKq1QKpkkKqioA9yEgEfwZ+bLhZNHoll+FRF2ga+MqIJY8gHkA8ZzqSoA2AjlPwSCTzAA9vfVp6bsIpk+EFqDDDy2m4GVbICEMPlP8RHbSvfUql6XFSLQxsItVeAMMMA861t4JXViygafTH8iFvKDBU4Zc5Bj10zHTCb1YqTUQkAJMEHHCk4gTqSpTSnRLWtW3GVLAkogtDgAGJhRJ/P21Ps+r7YwyyjDDN5vLd8wgEWgn1nQOeQLC7cWpHufhTcq10Jdg2hxdM+mOBLfQatWx6lXpVaTBaYZqa5UKXN4VDBFzLMAzBEAGV0B1SlRJRgH+YlyjEA/gFqtPmBI47yQNOeg9CruxKU0RQERJiCRJNRBcDeIHlUXEtkwdVZX7225L3FQ9S3Iq1Q5q1WdYFRaysATTuY1BZVsClhhbYAjXHU9tubalWmbqrrTpkCQzAthwJtJPluHdmnuY5+IOkVn3VOs6WeMpWYgXo0KwXgSQPK0SJHfTreSuzfcNt1CQGqUhhFV2yoWDglFJTAEE5jKd9AAV99FF4yvM624KOyVC16sVJMyJlWPMaY1OrF3QLTCg02piJAtdmCkMSTALcjsujd/wBFFdLgpTcza6nLGVhZBGCfKJLcebvnnp3SqjbssEJp0SqKTgWoQYAJnPPoZ+2tAFh5TW9kw6f0gWiLlCIyDkm6qJnj+GoOJAKGeNQ7hZruHIHiUmRFuhrpIkAiDMR7+oA0/oURTlGZSym6Q1pNpvYgEwvaVX/6kSONVnfdPdKxLZAu5ILSzDzDsJBJHcdu2q9hxKc87Wikw2dK9npLTdqtq/u2IV2tmobXAiQAfJaYjE61Sr1HmZpqsoLrVcELBRiAE+aCWwQFJgd+NrVqvbW8ZjbddMQH86x3YkjABHm99F7llcG8M6/wg8RAJe1sDyg8DvoBV5QN43FVrZ0TXZ35YAywZiZvDAgcNaqkADkH21KKVreAVvUeIMeUeIFhgvzGcccE+kTpzsqi0WFJSKCmqL3WSRjyzcxJAODKkZE2jOtP0mmu3G8ovJQhKgbm048WxSCrBlIIbymZBzOj3d0h2SsO5q0/Dp1C4NRlFQA5WmknADFQWKv5SfU6i2uyV6yyTUFOxyWIt/eMD5VkGPK+OY7aJLJu2CgFy5U14YIEQGbbiD5So4j6kzrnq1JlpVBRI8lQzUbykqLQkOpa4i6yxifURIhN9Au5bhd7io0IxuBZmW4FrmCn5TxKqTF3OWBEjUVfZk1i0qz1LRTJU47GZ5MvHM+UYzoihW8TyBv94UmlDEmPMF8lsSLgOSphnbnOhqCOq1b1ZalE1ElWuABUgw2WJdjbOcKB9eaCEwFSbGpbBvQAqSCsW2ljjH8MYPHkQdzBFbZEhCWfmo1UgwAkXojKp8xkh5BiTBgaWv1UmlQRKaM6pYwxBAYMSyMACAWYAGTpp1Fh4P7upa/ltVyLSTNyy1SVICiIU+gGoLSClA8oGlsfFoJeQgYmmzCGueGIariW85gtMqHaPl1YNv8ACQciozgVSpJqS1xEWyxWycASDknk6E6cwoOwpu24DRZAtIvmY8xEmFcFQBJ/CVMuHr1EpAmhVWqA0Bki63EEfPYIAMCMADAGglfIPSicSMha6XbK/vCCQWMNEx5oe0mIgAXEkTzobru5NNgQjMSCpuFrOFKWm4sZWS0SRBzpbuuqAMjSLoJ/lBKGJEtaTny5iJzGu/8AGWWoFJEtcFa4F7zIIDEAQAO4Elh6YUGEu3FL3knC4plHpsjXTF9gnmFRQ/JmS8exB7aS9X3MVfDFMUyVFx/C9okgm4gvCxGPXvrjwa6VUqOSpqoXRgFIZAfOAIkQpZj6sB/FrVDfClXsH/D8QiowOfIxF3Aj0iMk9xjVxrQDhTkGyme1281KkTAZApuhibChCSSG4PzQTI0DuqlQVr6dOx5WWVbkVY5LGSCABIm0GZGoG6hfUzPhqqqFceUAEC+QBPmIYRLYOdTtKVVSDSdbrgAxRfwpEGYMEgiRLwc64N6nsiprjlMNlQVl3NygxUSJAPDwP0x9NL6NIDf8DFOoRjgpSSwj3Xt6dtZrNNdwnnj6KH4hrMlTcWMVmZtMTgjMe2PpqrdNrsKqkMefX31ms03TehyW3lOum1mMSxMGRJ4MiCPfU+yYl6DEyxKEt3MuqnPOQSPodZrNKl4KDqvTGqGpQ215L5rHzZyBUg57jQWzqF/2pWJZf2CbSZE5PBxznWazWWePn/KEchc/DdFRuGAUAFKEwOf3YH9MaZjbIaxlF4pdh3Bn89ZrNMk9ZRN9Y+SQ7xBLiBBmff8AdU+fXSTfqDUpyJ/cLz7Cpb+Xb01ms1abwFZk4Svpx/d7j2Si49mvHmH83vzqx7Bb61r+ZWRLlbIbGZBwfvrNZrhx9+yF/wDjQ1Kgr7lgyhh4JwQCP+EfXUXwoJ6rYco4Cup+VlLpKsOCPY6zWaL/AKqt1HwUnwlSAq14AEGgBjgWxH01Ih/3rfexaPaSkx6TA/LWazSnc/L/AEpP8fyq/uXM18n/AIRP39dWna7VLn8i/K3Yf/6EH9NZrNHJwPgiPK5ri6hQdvM/nFxy0BDAk50D1UzsKLHLftVRZ72wmJ9PbW9ZpfVqWOSpOl1mXbBlYhgcEGCJaiDB99GfEm9qJulVKjqpqWkKxAIhjBAMR7a3rNGevwTZOPoq3uT/ALoF7CuoA7AXsIA7Y0V8D/8A9hT+5+9q51ms1Lv8ZVdnqCb0Kh8Snk/PTHPYs0j6YH5aqvxrTC7yuFAAkmAIzYD/AFzrNZodP6x8P5Vh/Cm+F3JVZM21VCz2GcD0Gn9cStec+YnPqXpqT+RI+h1ms0z/ANPl/KUz1/I/uv/Z"/>
          <p:cNvSpPr>
            <a:spLocks noChangeAspect="1" noChangeArrowheads="1"/>
          </p:cNvSpPr>
          <p:nvPr/>
        </p:nvSpPr>
        <p:spPr bwMode="auto">
          <a:xfrm>
            <a:off x="63500" y="-719138"/>
            <a:ext cx="1704975" cy="14859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6163" name="Picture 19"/>
          <p:cNvPicPr>
            <a:picLocks noChangeAspect="1" noChangeArrowheads="1"/>
          </p:cNvPicPr>
          <p:nvPr/>
        </p:nvPicPr>
        <p:blipFill>
          <a:blip r:embed="rId1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84009" y="4608221"/>
            <a:ext cx="1927219" cy="168631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65" name="Picture 21" descr="http://t2.gstatic.com/images?q=tbn:ANd9GcSl9dTp3Q9DrFeIHZLBNonyupJVneOeVNDcST1OdpZPL4PW0jGlow"/>
          <p:cNvPicPr>
            <a:picLocks noChangeAspect="1" noChangeArrowheads="1"/>
          </p:cNvPicPr>
          <p:nvPr/>
        </p:nvPicPr>
        <p:blipFill>
          <a:blip r:embed="rId1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13895" y="53592"/>
            <a:ext cx="2190750" cy="14954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69" name="Picture 25" descr="http://t2.gstatic.com/images?q=tbn:ANd9GcRTBVG2CHkF0sK4_eILqtU_SaNderavumWZwSeb98ZoFMpAoHlq"/>
          <p:cNvPicPr>
            <a:picLocks noChangeAspect="1" noChangeArrowheads="1"/>
          </p:cNvPicPr>
          <p:nvPr/>
        </p:nvPicPr>
        <p:blipFill>
          <a:blip r:embed="rId1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427984" y="3185221"/>
            <a:ext cx="1827955" cy="18279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4527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s-ES" sz="4000" dirty="0">
                <a:latin typeface="Elephant" pitchFamily="18" charset="0"/>
              </a:rPr>
              <a:t>Paraguay</a:t>
            </a:r>
            <a:endParaRPr lang="en-US" sz="4000" dirty="0">
              <a:latin typeface="Elephant" pitchFamily="18" charset="0"/>
            </a:endParaRPr>
          </a:p>
        </p:txBody>
      </p:sp>
      <p:pic>
        <p:nvPicPr>
          <p:cNvPr id="19458" name="Picture 2" descr="C:\Documents and Settings\Owner\Local Settings\Temporary Internet Files\Content.IE5\SOR886TI\MC900015863[1].wmf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09471" y="6165304"/>
            <a:ext cx="554927" cy="446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59" name="Picture 3" descr="C:\Documents and Settings\Owner\Local Settings\Temporary Internet Files\Content.IE5\Y41U7H08\MC900024354[1].wmf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404664"/>
            <a:ext cx="1559967" cy="93726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9463" name="Picture 7" descr="C:\Documents and Settings\Owner\Local Settings\Temporary Internet Files\Content.IE5\43HWYUN8\MC900361970[1].wmf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51129" y="273331"/>
            <a:ext cx="1141777" cy="119992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AutoShape 2" descr="data:image/jpeg;base64,/9j/4AAQSkZJRgABAQAAAQABAAD/2wCEAAkGBhESEBUUExMWExQTGRYWGBcYFxMeGBoWGBMaGxkYGBwYGyYfGRkjGhUVHzEgJScpLCwsFx4xNTArNSYsLikBCQoKDgwOGA8PGiwkHyQ0LCwsKSk1LCkpLCkpNCwsLCksLCwpKSwsLCkpKSwpLCksLCwsLCksLCwsLCwsLCwpLP/AABEIAPcAzAMBIgACEQEDEQH/xAAbAAEAAwADAQAAAAAAAAAAAAAABAUHAgMGAf/EAEIQAAIBAgMEBgYIBAUFAQAAAAECAwARBBIhBRMxQQYiNFFzswcyVGFxkxQVFiNCgdLTM1JikUNygqHRJJKiseGD/8QAGgEAAwEBAQEAAAAAAAAAAAAAAAECBAMFBv/EACURAAICAwACAwACAwEAAAAAAAABAhEDEjEEITJBURMiFGHxBf/aAAwDAQACEQMRAD8Ar8DsOQCOKWKONWijkV8sTPIjRLcK2S2hNyfWF1Hvq3h2NhoxpDHYXJJRSfeSWBNe6wOy48RgMMkguNzAQQSGVtyoDKRqDqf7kG4NqzfDY2SW8JlTelDmUo4YC5UkFWsWXS4sCCeVW1REZWe76IbCw5wGHL4WIO0asc0UJbra3Jy8SCD+dXH1BhPZoPkw/pqD0V23HLGsJKrPCihoxYdVQFDxrf8Ahmwt3cDqKsNp7Xhw6hpWy5jZQAzMx/pVQWNuJsNAK6qqODuzj9QYT2aD5MP6a+fUGE9mw/yYf0182b0hw05tFKrMRfIcyvbvyOA1vfaom0pN/iEgALRJmae3qZsoMcTm/WvmzFLEWC5tDYptJWVGLk6Oqc7NVighw8kgOXdxwwF78xawAA5kkAcyK87sTaMUkjvLhsGkXWCJuYd4XsCgRYw7upU3LkAHMpUW1N/tpI8PhVgRCkUjBGyK5RI2kzSs5AOVSpcX735C5HDA4WRMfI+7YGTMrtl+73KKPo+RrDrgllZdeLHgFrjvZq/hS9WVWzYLxIcRhUw7WZWaTBYdkzNKDGxKHqDL1CD3gkgivWPsLBg2OGw4vwvDD/bVda7p4FdSrKGVgQQRcEHiDUE9HMIQRuI9eJyjN+THrA+8G4oWSuoJePfGRcdJsuGLeyRYdUz7rN9GU9e9sukdxqLX4e+uvFnZRVlD4GNv5guDJFjc2DAg6Ajge+p0nR+F7bzPOBqqzSPIinvCyEi/vNyOVqi7Z6KRTl2DvA8ibt2iyAsg4BrqToLjQi4NjcaU/wCRfhP+O66d+zsHgpwzR4WHdg2V9zBle3rFermsGuuoGoPLWpn1BhPZoPkw/pqq2NtiKBTBM26KSPGjssypIPXzZ5brmYs/4zfKSNK9GDXaNNGaScXRB+oMJ7NB8mH9NPqDCezQfJh/TU+lVSJtkD6gwns0HyYf00+oMJ7NB8mH9NT6UUgtkD6gwns0HyYf00+oMJ7NB8mH9NT6UUgtkD6gwns0HyYf00+oMJ7NB8mH9NT6UUgtkD6gwns0HyYf00+oMJ7NB8mH9NT6UUgtkD6gwns0HyYf01mfpP2ZCmLjCQxoDCpssaAX3sgvYD3CtbrLfSr2uLwF86WokvRcH7ND2B2TD+BB5K182hsLDzZs8UbM4tnKKWuAQpzaNcX0sQa+7A7Jh/Ag8lan1S4R9mX7T6D4iJJJp5YpBCqsrD6QjkKjDTdm4Yl7Hje99LV37BwBnxaiaGawzb0SozPmjI3aTO9wYmAuFB16vImtJpep0Re7M0230UmjxUaROyxzMN25YIsUoLu2QIOrJYAKgsGGYd9e42Ps7cQJFmzlQbuRYsxJLMfeSSa4dKEvhjytJhzfutiY9bcyONjppVga45FTNfju1Z1zwh0ZTwZSpuL6EW4HjxqsweKnjjSNsNI7RqqF1eAq2UWzgvKra2vqARf86tqVyNJXp0gw2W7SpGdQVkZFdWHFWVjcEH/5cEGpWEx0cq5o3V1BIupBFxbTT3EH8xXYIlvfKLm1zYXNuFzxNhUDYP8ADYn1zLPn78++Ya/6Alvdl5UAWNdWLnyRu4UvkVmyji2VSbD3m1q6NpbXigyb1iokbKDlYi9r6lQcv510npLhfwyiQjUiNXkYf5hGpK/nagLOnZMLySviJFTLIiLEA+8stjnKkAKFfqHQXNteAA44fEvhWlDREYRWujhrmNTGrN1LX3Kvn4G692UaQpXmhYzqDFEzqBhmK5pGe4YqADkkZmVggaxKsTlzEiy28pcxwZsiTl1drC5CqCIlJ0DOM3LgjWqoyado5zgpqmS26RYQC/0mGx572P8A5qXhcZHKuaN1kXhdWDC/dcHj7q4iNb5rAE8SAL/3qi2dsuOQys+ZcSJJA8isyyAZjugCDbJut2QDdTzub11/m/0Z3434z0tKodl7fbfthphd1OVZlA3chC5spAPUmCgkp3C+lwKvq7Jpq0ZZRcXTFKUqiRSlKAFKUoAVlvpV7XF4C+dLWpVlvpV7XF4C+dLUT4XDpoewOyYfwIPJWp9QNgdkw/gQeStT6pcJfTi4JBANiQbHTQ9+tfVGnf76+1B2rtAxKmVQzSOsagmyhmBILEAnL1TwBPD4gbr2CV+kV+3sQJr4VAxZigaRRJaKxEmbMBYSBQpXresyaVb1RYbA4rD5nDLiTLJvJEylW61l+7Z5coCoFABGoTjrUp+kCJrMksC6DPIgyXJsBmRmAOo42BvYa6VklLZnpYoaKizpXGKVWUMpDKwuCCCCO8EaEVyqDqV+L2/h4yytJd10KIGZ7m1lyoCcxuNPfVd0c2id/PC6uGY/SEd1ytJGzlLlb6ZMiKAQpylLqDx7tmQN9MnfeFLFgYfvLMGCBJjdypuIyLqo5gm4NWOM2XFKQzL11uFkUlZFB4hXUggHmOB50CIfSPFKIjGGvKxQxooLOXV1ZeqCCFuou5IC3vcVYYMyZAZQgkIu+Qtlze4tqRbvrjg9nxRA7tAt/WPFmPe7G7MfeSakUDK/bkTmIMi5zC6TZNbvu7nILfivYj3qK6NpbTwUkWSSRZEmBACgux5XVVBYOCRbS4aw41b1wTDoGLBVDNozBQGYD+YgXP50wKXA4jHSBFKiC0a53kQFmkvYlFWSw6ovZhxa1tLHjBh8fE0j2glZ3BKjOt1CBFILGyBcoJXr3zPYjQVf0oFRT4rZskeEURdeeD71b3G8mFy+bxM0g92f3VY7E2n9IgSQoY2Is8bcUkU2dD7wwIrzvTrpsuBjCou8xEgOROSjX7x/6RZtOeU8gSI3RXaOOwmHZMdhmypdzPG8TE5mZ5GkG8uTmI9UflpXXHKn7M2eG3tHuaVDwm2MPK2WOaORhfqq6k2HE2BuR76mVoMQpSlMQpSlACst9Kva4vAXzpa1Kst9Kva4vAXzpaifC4dND2B2TD+BB5K1PqBsDsmH8CDyVqfVLhL6KppSXxvWsEgiV046tMzKWNzbqiIqLD/FbXlVzXhPSHBDKVQlo7yYZJ5g5VVRpCURxfKxGrjNbLddbuAYyfE64fmj2lVW2AZWXDrcNmilkYG2SNJQwueOZyhCgdxNwBqxmJ37xxRSdVwZZHjb/CByhVdb2LvpcEG0cliDU7B4GOIERqFBNzxJJta5JJJNgBcnlWQ9LpX4yBsOTLFmKM4aWILmWzsFaSMKpZWF85AuGs2lzeu4bbB9WHEPfQEQsoJ5i8mW1u82HcSasqq8RtTPnSBHlOqF0ZFjVrWtvGPFeeVXseIvpQI68BjFmxO8S4UQAaixu07izD+kwN7usbEg1b1S9GNkSwKwlIJ6iIAc1oowQgZsi5m67ahRpbnerqmNClKUgFKUoAVF2jg3kUKkzw66lBGWItwBdWy/EC9SqUAeU2T0UKPiJS0hxIkdIZ5y0toSAUKKzAaK7J8Q3I2rljejOMxBMWJxmbDFRmEUSRu75tAxJfqiwY8Lmwtoa9TSmKkRcdsqGZAkkYZRoo5rpbqkarp3EVR4rajYCeETYhnw+Id40VkLPG2QMl5AS8nWBXUHRhc6a+mri8SkgkAlTdSQLg2IuO42JH5mmpNcJnBTVMjQdI8MxC70I7GypJeN2vwyrIFZgeRAqyIqLPAjizqrg3FmAIseOh76gfZ3DjWNNy3J4iUb87aMPcwI91dVm/TM/G/GXNKrMFtBlfczld4RdHGiygcbA+rIul0BOhBGlwtnXZNNWjLKLi6YrLfSr2uLwF86WtLbGIM9yRkyhiQwHWAIsSLNxHC9r2rNPSt2yLwV86WlLg4dND2B2TD+BB5K1PqBsDsmH8CDyVqfVLhL6KoXxSw4yVHIWOYRyBn0Uy23eVWOhJWNDY2sbWvm0vq4yRhlKsAysLEEXBB4gg8RUyjsqLxz0dkSHAxozsqKrSG7kAAsR3/3P9z313VXYAtC4w76gKzRPcktGrAZGv8AjQMgvc5hrxuBY1kar0enGSkrRW7bx5RDHHczyq4iVQCcwHrHN1VVSykljbUcToZuDwyxxpGgyqiqoHcALAX5/GoPSBskW/uA2GvIL8CuWzoe7MpsDyYKeVTYMdE4YpIjqnrFXQhdL9YgkDTXWgZ3UrowGPjmjEkbZka4DWNjlYqSL8RcGx4HiK7ZZlVSzMFVRckkAAd5J0ApAcqVFwe1IZiwjkVytibX4Nex4ag5TqO6pVAClKUAKUpQApSlAClKUAKUpQB04vBpKuVxcXB4kEEG4ZSpBVgeBBBqFleCWH72R0kfdMshVrXjdlYNlDA5kC8SDm77VZ1XbZFzh0vq2IiPE3tHeRviLJr8auLaZzyxTi7List9Kva4vAXzpa1Gsu9Kva4vAXzpa0z4edDpoewOyYfwIPJWp9QNgdkw/gQeStT6pcJfRSlKYiDtfBNIgKWEsZDxk6DOPwk8lZSyH3Me6mBxqyxh1uAbgg2urKSGVrfiVgQfhU6qfFpuJt6P4c7Ikg/lkNkjkFuIPVRh/kPI1xyxv2acGTV6ssSKiYjZEEjBnhjdlsAWVToDcDUcAST+ZqXSsxvKB3xWFjUAQGJXILs0twskjFWYBbAAsqk3PG/AGp8eySzB53MrKcwXVYkI4ZUubkW9ZyxvqLVw6TG2El45Qoz2vfdZhvbW1/hZ6s1tbThy+H50xFXLOI8ZdyQs8caKx9XeJI9kv+EkSAgH1je2tWtdc0CupV1DK2hVgCCPeDoarjsFU1wzHDn+VQDE1uGaM6DnqmU6nWkMtKVXxYyZZUSZY7S5srRl9GVcxVg45rcgg/hOnOrCgBSlKAFKUoAUpSgBSlQttbQMGHklVQ7IBlQm2ZiwVVvY2uSBemB2Y7HrEFuGZnOVEUXZ2sTYXIGgBJJIAAuSK+bNwL5jNNbesCAoN1iQkHIp5k2BZvxEDkAK69lYaVmM86buQrkWPMrbtNC3WXQszi5I5Kg5GrWtGOFe2YM2Xb0uCst9Kva4vAXzpa1Kst9Kva4vAXzpaufDjDpoewOyYfwIPJWp9QNgdkw/gQeStT6pcJfRSlKYhUfH4FJoyj3sbEEGzKwN1ZTyZSAQe8VIpSGUox8kFxiASo4TqhyFe+VVuYmHM2yc7jgLGKVWUMrBlPBlIIPwI0NSarcRsKMkvH9xKf8AEjsCT/Wtssg9zA/EHWuMsX4aoeS16kdXSCIthnAANsjEEgdVJFdvW6vqq2jaHgdKm4ecOiuAQHAYBhYgML2I5HWvPbZxmIeNoDFaQKZJbG8TwoLsI2uGBkYCOxF1DNx0J9FHKGUMNQwDD4EXH+xrhw2Jp+0cqUpSGQdqQOd08ah3ifNlzBcysjIwBOgNmB1/lrhDtOUzJG8BTOrtfeI1gmUG4Ud7qOPPhVhI4UXYhR3kgD+5qr22ylIpFKl1mhEbCx1aVVcAjiChcEDkD3aAi1pX2vlAxSlKAFKUoAVXbcjDJEpFw0+H/wBplb/2oqxqvxBz4qFNSIg8zWvYNbJFmPDXNKQP6PdVRVtEZHUWW1faUraeUKy30q9ri8BfOlrUqy30q9ri8BfOlqJ8Lh00PYHZMP4EHkrU+oGwOyYfwIPJWp9UuEvopSlMQpSlAClKUAVW0BbFYc82WdD71yo1vf1lX/yro6PjIjwEWaF3sOW6eRmiK/05erbkUI5V37WYb/Cr+LeSN/pXDSAn4XdB8WFRdvYhsORiVTPlR43XMq5getHqx1IcEAC5+8awNZMnyPQwfAuKg7exphws0o0Mcbst/wCbKcv/AJWqONgsQxeeXfNxdJHVA4FhljBC5VPAEG/4r3qv2l0QbEYciSVhiGJcsrymLNckR5GNtyOqLWB6oPGubNK6r4ZfIC3rlpCObsza9/WJ1q46GSFcdh1DMqM7XRbZS25kAJU6cLjMNbGqzFYSSJzHKhSReKn/ANg8GU8mGhrjBO6OroxR0OZWFrg2I5gg6EjUc68qM5Qncj7XNgx5/HccSXvn5ZudKzHo30rxbY2FZJmkSVwjKVjtYo1ioCjKQbEkcdb3rTq9KE1NWj5HyPHn489J96KUpVmcUr7VMemGBz5PpURYNkIDg2bX1raKOqbk6DS/EUwLaWVVUsxCqoJJPAAC5J9wFRdixud5M65DOUZUPrLGqAIH7nPWYjlmtrY1EikGLdCq5sNGzksSuWV0OVcqgksiuGa5sCVUi+hq+rvij9sxeRkv+qFKUruZBWW+lXtcXgL50talWT+ll5PpsdlUjcrYlyD/ABZOWU21vzqJ8Lh00nYHZMP4EHkrU+oGwOyYfwIPJWp9UuEvopSlMQpXXPIVUkKXIBIUZbk9wzEC/wASBXJGuASCCQDY2uNOBsSL/CgZypSlAiq2mB9JwpPfOo77mG9/hZGH5iunch8aS4B3UKGMEA2LyPndb8D1I1J48OF9e7aB/wCrw45hcQx/y2jW3/cyn/T/AH6cEC+KllFgiqIOZLOjZiQfwqpd0sOJB/l1yZPkehg+CLSlKVzNBB2rsPD4kATRq+W+U6hlvxysCCOXA14PpX0JjwsLTRzHKCoEcgBJLMBZXW2vE6g6A61pVeV6adGsTi2jMbxhIgxCMXBMjGxNwCB1RYfFu+ueSCkuWzX4ueWLIqm4r7/4Zkyg8dRWr9A5U+gwoD1kRSwIYEby7i2YC62awI00NuFeKi6FTKy/SbRoxICRsHnkIF8sSgEcxdieqLk241oOxdnNGWYosQKRRpGGzFUizhczcCxD8BcC3E3Jrj4+OULcjd/6vl4s7isburtlpUHHbTKyLFGhklcXA1CKgNi8jgHKtxYaEk6AcSJ1VeAA+sMT6xJhw3flAzT6DkG52HI1tirdHhZZOMbRzk6P71f+omkkuQSqMY4tGBy5V1ZDaxDlri/C9WkOHRBlRVUDQBQALfAaV2UrUopcPNlJy6fAK+0pVEilKUAKy30q9ri8BfOlrUqy30q9ri8BfOlqJ8Lh00PYHZMP4EHkrU+oGwOyYfwIPJWp9UuEvopSlMQpSlAClKUAVMrgY7UjXDkrroAs33mbuHWhsfc1dXReQNg4WBBzKSSOGYuxex5jMW15107dSQSybq28mwzrGdLhoXLFRcW6wn07ilyKsNlPGYIjELRmNMgIsQmQZQffa1ZMnyZ6WD4IlUpSuZ2FR9oY9IY2ke+VeQBLE8lUDVmJ0AHM1Iqu2n1psMnLeNIf/wAomKj/ALmU/wCmgDq2FaUGdjmla6Ea/cre4hAYAqR1SxIBY68MtraoON2OkjZwWjlGgljID2AIsbghl1OjA/lULFbaliilVkVsRGoMYFwsxYhEKg6r94yqy36pYa2INMXOknG7cjVjFG6PiLhFizC4ZgGBcXuECnOT3DTWpuzdnCIN1md5Gzu7WuzZQOA0VQFACjQAczcmj6K9GZY5HxOKIbESXAAsRGrEFgCAAWYhQSNAEVQSBr6itOOFe2efmy7ulwUpSupwFKUoAUpSgBWW+lXtcXgL50talWW+lXtcXgL50tRPhcOmh7A7Jh/Ag8lan1A2B2TD+BB5K1Pqlwl9FKUpiFcGmUBjf1dWtqRpfUDXhraudcVjAJIABaxJAFyQLC/foAPypDEcgZQw4MARoRoRcaHUVypSmIqseb4vDj+VZ5D/AGjQH4/efCxPurq2GuUSxjWOKVkj9ylVYp8Ed3T3BQOVPpKjEYmVz1IERL9wCmaT87PH/YV27DgZMOgcZWOdyDa4LyM9mtpm62tud6xzdyZ6WFVBE6lKVB2FUW28Y0OKgkMeePJIl7qMsjulrFyEBIBHWZbgmxPA3tdONw28ieO+XeIyXsDbMpF7HQ2vTEyGOkmGGjybphoyyKyspt6rXFge7XXleuvA7O32IOJZXVRkEaMLFsmYiVlIuusjZVNuGYi9rT9hYtpMPGxAXQgZS2UqrFVZc2uVlUML8mHHjU6tEca6YMmeUlqKUpXYzilKUAKUpQApSlACst9Kva4vAXzpa1Kst9Kva4vAXzpaifC4dND2B2TD+BB5K1PqBsDsmH8CDyVqfVLhL6KUpTEcHLXFgLX61yfVseFhqb20NtL1zpSgBSuEsoVSxuQO4En8gASa50DPM7PSNcLildWUK+JMo4uQ4L5iLkXMbqBrbqj8rbZZfcRbwAPkXNY3F8o5/wC//PGqnGoWj2ieLWeMaD1Vwasq2t3yvx43/KrvDWyLl9XKtvhlFv8Aa1YpdZ6mP3FHZX2vlVcePxLSTBYUdI3CC0mV/wCGj3bMuUg5+RuO6klfCpSUfbOGD27JJnC4Sa8cjxHWELdDxBdwSCCpvl513S4GedSkoSKJvWRWLyMt9VLWCoDwNgxtcXF71J2LgWiiIcKHd5ZGy6i8khaxawzEAgZrDgNKn1ojjX2YJ55O0j4AALDQDkOFvdX2lK7GcUpSgBSlKAFKUoAUpSgBWW+lXtcXgL50talWW+lXtcXgL50tRPhcOmh7A7Jh/Ag8lan1A2B2TD+BB5K1Pqlwl9FKUpiFKUoAUpSgDMNv7LM+1GJzbsS4a7AEpmEkCBWDdTg0y6XJOYG2gr2vR1iIRE3r4e0Lakg5UXK1zr1kKtble3Ks36aPMduRRLOsRfdohjud0zTFlLg2DSEkOdPxAf1H3uxtmKmNxcgJLNulN+NzGHNrAALqotYnq3za2GOfT0cPC+rzEnRtcTtFp82RcOY1sAMzSqEkzX5DKY1zG7EXAsON3tPEuoRY8oklcRqWBKqcrMWIBBNlRja4ubCpGztniJW6xd3bO7ta7NYDgoAACqqgDgAPjVY427J8idLX7JdKUrUYBSlKAFKUoAUpSgBSlKAFKUoAVlvpV7XF4C+dLWpVlvpV7XF4C+dLUT4XDpoewOyYfwIPJWp9QNgdkw/gQeStT6pcJfRSlKYhSlKAFKUoAyvpVNhsHtaKSebel5vpDoYiTEm5yRFChuxBjtaxv1SRpr7jZMwknxDg84UFuBQQiRW/zEzNpxAC6d/gfSxgzFtLB4m6KGypmkF0Vo5c2ZhzUK9+HLnXt+jW1ImG7z5pznkltmN2uLtmtlK5Wiy2PqFLaVjn09DA/wCpabRiiaJt7YIBmLE2y5dc4bipW1ww1Fq6eju93TGQuQ0jmPeEl91oELZgCCbFrEXGa3Ko+0laeZcOuXIhimmYk3AWUNGgW1mz7t7g2AAvroDe11xR+zl5Mk3qKVwllVVLMQqqLkkgAAcSSdAKj4Pa0Ett1NHJcZgEdGOW5F7A8Lgi/ursZSXSlKYhSlKAFKUoAUpSgBSlKAFZb6Ve1xeAvnS1qVZb6Ve1xeAvnS1E+Fw6aHsDsmH8CDyVqfUDYHZMP4EHkrU+qXCX0UpSmIUpSgBSlKAPN+kDo6cZgZI0VWlWzx3C3zA6qpPqlhdb++sx6L9NZonRMRMoTDq8SbtI5CligObLYMjLaxDcYhYHgdyrwPS30Zmac4nCNFDNo/WU/wAVWuHB1Vb316p1APfXHJC/aO+LJr6ZG2Z0mdsfHOGZsLIVwrSPEiF3bM0ZCqcwUNYBituuwuK0esDjkxeziy4nCtIZZFd88akPkN7LKpPUI3vVsbA3sK0Tobt3G4mISQxoIOuBv5S5DKLBUdBnZM1r7xcw11OlljlXorLFP+yZ6XpHsFMZhngd3RX/ABIbH/hgRcEHTX4VQ9F/RzHhMS8xcykMWiuAMuZcrEheLZbL3WHAGvWwZ8q58uewzZb5b88t9bfGuyuuqfs4bNKhSlKokUpSgBSlVGxOkS4hpIzG8M0Js8cgFwDwZSDZ1OhuO8d4urHRb0pSmIUpSgBWW+lXtcXgL50talWW+lXtcXgL50tRPhcOnpdidOcAuFgVsQAViiUjdz6ERKDwTvFTft9s72gfLn/bpSoUmXoh9vtne0D5c/7dPt9s72gfLn/bpSnsw0Q+32zvaB8uf9un2+2d7QPlz/t0pRsw0Q+32zvaB8uf9un2+2d7QPlz/t0pRsw0Q+32zvaB8uf9un2+2d7QPlz/ALdKUbMNEPt9s/2kfLxH7dcI+nGzVFlnVRxsIpgL9+kfGlKNmGiOf2+2d7QPlz/t0+32zvaB8uf9ulKNmGiH2+2d7QPlz/t0+32zvaB8uf8AbpSjZhoh9vtne0D5c/7dPt9s72gfLn/bpSjZhoh9vtne0D5c/wC3XUvTPZYcyCZA7AKzbqbMVXgCd3cgXNKUbMNEdv2+2d7QPlz/ALdPt9s72gfLn/bpSjZhoh9vtne0D5c/7dPt9s72gfLn/bpSjZhoh9vtne0D5c/7dZ16SOkuFmxUbRyhgIgpOWQa72Q/iUciKUqXJjUUj//Z"/>
          <p:cNvSpPr>
            <a:spLocks noChangeAspect="1" noChangeArrowheads="1"/>
          </p:cNvSpPr>
          <p:nvPr/>
        </p:nvSpPr>
        <p:spPr bwMode="auto">
          <a:xfrm>
            <a:off x="63500" y="-725488"/>
            <a:ext cx="1247775" cy="15049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726022" y="2504743"/>
            <a:ext cx="1943100" cy="23526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84154" y="1833231"/>
            <a:ext cx="2466975" cy="18478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5" name="Picture 7" descr="http://t2.gstatic.com/images?q=tbn:ANd9GcTH8bz7z5fm2dZvSOe0K3OXXa5aXpSS1XpYSGzEGoBvpy2SUqBXbQ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780" y="2391651"/>
            <a:ext cx="2466975" cy="18478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79" name="Picture 11" descr="http://t0.gstatic.com/images?q=tbn:ANd9GcRQpyH9dGuZBzKu1XEyAtAzkAZ8aBd6KQE4NXizg9GviWe-jbe9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47056" y="3789040"/>
            <a:ext cx="2504073" cy="187805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1" name="Picture 13" descr="http://t1.gstatic.com/images?q=tbn:ANd9GcQl2EHm4SOrVR4PL7OmF3wasJKkdGtb0KFhlVYQoQHfmT4kIklQ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4568" y="4895570"/>
            <a:ext cx="2057400" cy="15430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3" name="Picture 15" descr="http://t0.gstatic.com/images?q=tbn:ANd9GcSLAXFf4cNAsJRiUlWOU6J3HqEIURyjdL3oAXyJxuBoIjppWI57QQ"/>
          <p:cNvPicPr>
            <a:picLocks noChangeAspect="1" noChangeArrowheads="1"/>
          </p:cNvPicPr>
          <p:nvPr/>
        </p:nvPicPr>
        <p:blipFill>
          <a:blip r:embed="rId10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653456" y="4945966"/>
            <a:ext cx="2088232" cy="170114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7" name="Picture 19" descr="http://t0.gstatic.com/images?q=tbn:ANd9GcRn0YRm7Gfy_6vOg3ZvGHPNynFsi4hdPZTpgYo-6A6gTWGmhRmizQ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8308" y="982441"/>
            <a:ext cx="1551044" cy="65829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89" name="Picture 21" descr="http://t1.gstatic.com/images?q=tbn:ANd9GcR081NBymrB4fRYt85lcQ4JA1eP4TEHZYnUAHMmuUUvJfd6SpzzzJ5BMkY"/>
          <p:cNvPicPr>
            <a:picLocks noChangeAspect="1" noChangeArrowheads="1"/>
          </p:cNvPicPr>
          <p:nvPr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16428" y="1769378"/>
            <a:ext cx="1494804" cy="6486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191" name="Picture 23" descr="http://t0.gstatic.com/images?q=tbn:ANd9GcStri15B55-HKqr-1rLFD6_CZ33hLs7vxEEmRIxqAoCkNfQzNfI_dGE4FtE"/>
          <p:cNvPicPr>
            <a:picLocks noChangeAspect="1" noChangeArrowheads="1"/>
          </p:cNvPicPr>
          <p:nvPr/>
        </p:nvPicPr>
        <p:blipFill>
          <a:blip r:embed="rId1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88308" y="273331"/>
            <a:ext cx="1551044" cy="6584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600874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11</Words>
  <Application>Microsoft Office PowerPoint</Application>
  <PresentationFormat>On-screen Show (4:3)</PresentationFormat>
  <Paragraphs>9</Paragraphs>
  <Slides>13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13</vt:i4>
      </vt:variant>
    </vt:vector>
  </HeadingPairs>
  <TitlesOfParts>
    <vt:vector size="14" baseType="lpstr">
      <vt:lpstr>Office Theme</vt:lpstr>
      <vt:lpstr>La Argentina  </vt:lpstr>
      <vt:lpstr>PowerPoint Presentation</vt:lpstr>
      <vt:lpstr>PowerPoint Presentation</vt:lpstr>
      <vt:lpstr>Bolivia</vt:lpstr>
      <vt:lpstr>Chile </vt:lpstr>
      <vt:lpstr>Colombia </vt:lpstr>
      <vt:lpstr>PowerPoint Presentation</vt:lpstr>
      <vt:lpstr>Ecuador </vt:lpstr>
      <vt:lpstr>Paraguay</vt:lpstr>
      <vt:lpstr>El Perú</vt:lpstr>
      <vt:lpstr>Uruguay </vt:lpstr>
      <vt:lpstr>Venezuela 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Murano</dc:creator>
  <cp:lastModifiedBy>Karen Murano</cp:lastModifiedBy>
  <cp:revision>2</cp:revision>
  <dcterms:created xsi:type="dcterms:W3CDTF">2012-01-01T03:51:03Z</dcterms:created>
  <dcterms:modified xsi:type="dcterms:W3CDTF">2012-01-01T04:03:38Z</dcterms:modified>
</cp:coreProperties>
</file>